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8" r:id="rId5"/>
    <p:sldMasterId id="214748374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y="5143500" cx="9144000"/>
  <p:notesSz cx="9356725" cy="7053250"/>
  <p:embeddedFontLst>
    <p:embeddedFont>
      <p:font typeface="Roboto"/>
      <p:regular r:id="rId44"/>
      <p:bold r:id="rId45"/>
      <p:italic r:id="rId46"/>
      <p:boldItalic r:id="rId47"/>
    </p:embeddedFont>
    <p:embeddedFont>
      <p:font typeface="Roboto Medium"/>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576">
          <p15:clr>
            <a:srgbClr val="9AA0A6"/>
          </p15:clr>
        </p15:guide>
        <p15:guide id="2" orient="horz" pos="360">
          <p15:clr>
            <a:srgbClr val="9AA0A6"/>
          </p15:clr>
        </p15:guide>
        <p15:guide id="3" pos="4945">
          <p15:clr>
            <a:srgbClr val="9AA0A6"/>
          </p15:clr>
        </p15:guide>
        <p15:guide id="4" pos="5399">
          <p15:clr>
            <a:srgbClr val="9AA0A6"/>
          </p15:clr>
        </p15:guide>
        <p15:guide id="5" orient="horz" pos="1728">
          <p15:clr>
            <a:srgbClr val="9AA0A6"/>
          </p15:clr>
        </p15:guide>
        <p15:guide id="6" pos="443">
          <p15:clr>
            <a:srgbClr val="9AA0A6"/>
          </p15:clr>
        </p15:guide>
        <p15:guide id="7" orient="horz" pos="1296">
          <p15:clr>
            <a:srgbClr val="9AA0A6"/>
          </p15:clr>
        </p15:guide>
        <p15:guide id="8" orient="horz" pos="3059">
          <p15:clr>
            <a:srgbClr val="9AA0A6"/>
          </p15:clr>
        </p15:guide>
      </p15:sldGuideLst>
    </p:ext>
    <p:ext uri="{2D200454-40CA-4A62-9FC3-DE9A4176ACB9}">
      <p15:notesGuideLst>
        <p15:guide id="1" orient="horz" pos="2222">
          <p15:clr>
            <a:srgbClr val="A4A3A4"/>
          </p15:clr>
        </p15:guide>
        <p15:guide id="2" pos="294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E99D382-7C2C-44C2-A339-99A7E10F4AB9}">
  <a:tblStyle styleId="{3E99D382-7C2C-44C2-A339-99A7E10F4AB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76" orient="horz"/>
        <p:guide pos="360" orient="horz"/>
        <p:guide pos="4945"/>
        <p:guide pos="5399"/>
        <p:guide pos="1728" orient="horz"/>
        <p:guide pos="443"/>
        <p:guide pos="1296" orient="horz"/>
        <p:guide pos="3059" orient="horz"/>
      </p:guideLst>
    </p:cSldViewPr>
  </p:slideViewPr>
  <p:notesViewPr>
    <p:cSldViewPr snapToGrid="0">
      <p:cViewPr varScale="1">
        <p:scale>
          <a:sx n="100" d="100"/>
          <a:sy n="100" d="100"/>
        </p:scale>
        <p:origin x="0" y="0"/>
      </p:cViewPr>
      <p:guideLst>
        <p:guide pos="2222" orient="horz"/>
        <p:guide pos="2948"/>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Roboto-regular.fntdata"/><Relationship Id="rId43" Type="http://schemas.openxmlformats.org/officeDocument/2006/relationships/slide" Target="slides/slide36.xml"/><Relationship Id="rId46" Type="http://schemas.openxmlformats.org/officeDocument/2006/relationships/font" Target="fonts/Roboto-italic.fntdata"/><Relationship Id="rId45"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obotoMedium-regular.fntdata"/><Relationship Id="rId47" Type="http://schemas.openxmlformats.org/officeDocument/2006/relationships/font" Target="fonts/Roboto-boldItalic.fntdata"/><Relationship Id="rId49" Type="http://schemas.openxmlformats.org/officeDocument/2006/relationships/font" Target="fonts/RobotoMedium-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obotoMedium-boldItalic.fntdata"/><Relationship Id="rId50" Type="http://schemas.openxmlformats.org/officeDocument/2006/relationships/font" Target="fonts/RobotoMedium-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4056063" cy="352425"/>
          </a:xfrm>
          <a:prstGeom prst="rect">
            <a:avLst/>
          </a:prstGeom>
          <a:noFill/>
          <a:ln>
            <a:noFill/>
          </a:ln>
        </p:spPr>
        <p:txBody>
          <a:bodyPr anchorCtr="0" anchor="t" bIns="46875" lIns="93750" spcFirstLastPara="1" rIns="93750" wrap="square" tIns="46875">
            <a:noAutofit/>
          </a:bodyPr>
          <a:lstStyle>
            <a:lvl1pPr lvl="0" marR="0" rtl="0" algn="l">
              <a:lnSpc>
                <a:spcPct val="100000"/>
              </a:lnSpc>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ctr">
              <a:lnSpc>
                <a:spcPct val="95000"/>
              </a:lnSpc>
              <a:spcBef>
                <a:spcPts val="900"/>
              </a:spcBef>
              <a:spcAft>
                <a:spcPts val="0"/>
              </a:spcAft>
              <a:buSzPts val="1400"/>
              <a:buNone/>
              <a:defRPr b="0" i="0" sz="1800" u="none" cap="none" strike="noStrike">
                <a:solidFill>
                  <a:schemeClr val="dk1"/>
                </a:solidFill>
                <a:latin typeface="Arial"/>
                <a:ea typeface="Arial"/>
                <a:cs typeface="Arial"/>
                <a:sym typeface="Arial"/>
              </a:defRPr>
            </a:lvl2pPr>
            <a:lvl3pPr lvl="2" marR="0" rtl="0" algn="ctr">
              <a:lnSpc>
                <a:spcPct val="95000"/>
              </a:lnSpc>
              <a:spcBef>
                <a:spcPts val="900"/>
              </a:spcBef>
              <a:spcAft>
                <a:spcPts val="0"/>
              </a:spcAft>
              <a:buSzPts val="1400"/>
              <a:buNone/>
              <a:defRPr b="0" i="0" sz="1800" u="none" cap="none" strike="noStrike">
                <a:solidFill>
                  <a:schemeClr val="dk1"/>
                </a:solidFill>
                <a:latin typeface="Arial"/>
                <a:ea typeface="Arial"/>
                <a:cs typeface="Arial"/>
                <a:sym typeface="Arial"/>
              </a:defRPr>
            </a:lvl3pPr>
            <a:lvl4pPr lvl="3" marR="0" rtl="0" algn="ctr">
              <a:lnSpc>
                <a:spcPct val="95000"/>
              </a:lnSpc>
              <a:spcBef>
                <a:spcPts val="900"/>
              </a:spcBef>
              <a:spcAft>
                <a:spcPts val="0"/>
              </a:spcAft>
              <a:buSzPts val="1400"/>
              <a:buNone/>
              <a:defRPr b="0" i="0" sz="1800" u="none" cap="none" strike="noStrike">
                <a:solidFill>
                  <a:schemeClr val="dk1"/>
                </a:solidFill>
                <a:latin typeface="Arial"/>
                <a:ea typeface="Arial"/>
                <a:cs typeface="Arial"/>
                <a:sym typeface="Arial"/>
              </a:defRPr>
            </a:lvl4pPr>
            <a:lvl5pPr lvl="4" marR="0" rtl="0" algn="ctr">
              <a:lnSpc>
                <a:spcPct val="95000"/>
              </a:lnSpc>
              <a:spcBef>
                <a:spcPts val="90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5299075" y="0"/>
            <a:ext cx="4056063" cy="352425"/>
          </a:xfrm>
          <a:prstGeom prst="rect">
            <a:avLst/>
          </a:prstGeom>
          <a:noFill/>
          <a:ln>
            <a:noFill/>
          </a:ln>
        </p:spPr>
        <p:txBody>
          <a:bodyPr anchorCtr="0" anchor="t" bIns="46875" lIns="93750" spcFirstLastPara="1" rIns="93750" wrap="square" tIns="46875">
            <a:noAutofit/>
          </a:bodyPr>
          <a:lstStyle>
            <a:lvl1pPr lvl="0" marR="0" rtl="0" algn="r">
              <a:lnSpc>
                <a:spcPct val="100000"/>
              </a:lnSpc>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ctr">
              <a:lnSpc>
                <a:spcPct val="95000"/>
              </a:lnSpc>
              <a:spcBef>
                <a:spcPts val="900"/>
              </a:spcBef>
              <a:spcAft>
                <a:spcPts val="0"/>
              </a:spcAft>
              <a:buSzPts val="1400"/>
              <a:buNone/>
              <a:defRPr b="0" i="0" sz="1800" u="none" cap="none" strike="noStrike">
                <a:solidFill>
                  <a:schemeClr val="dk1"/>
                </a:solidFill>
                <a:latin typeface="Arial"/>
                <a:ea typeface="Arial"/>
                <a:cs typeface="Arial"/>
                <a:sym typeface="Arial"/>
              </a:defRPr>
            </a:lvl2pPr>
            <a:lvl3pPr lvl="2" marR="0" rtl="0" algn="ctr">
              <a:lnSpc>
                <a:spcPct val="95000"/>
              </a:lnSpc>
              <a:spcBef>
                <a:spcPts val="900"/>
              </a:spcBef>
              <a:spcAft>
                <a:spcPts val="0"/>
              </a:spcAft>
              <a:buSzPts val="1400"/>
              <a:buNone/>
              <a:defRPr b="0" i="0" sz="1800" u="none" cap="none" strike="noStrike">
                <a:solidFill>
                  <a:schemeClr val="dk1"/>
                </a:solidFill>
                <a:latin typeface="Arial"/>
                <a:ea typeface="Arial"/>
                <a:cs typeface="Arial"/>
                <a:sym typeface="Arial"/>
              </a:defRPr>
            </a:lvl3pPr>
            <a:lvl4pPr lvl="3" marR="0" rtl="0" algn="ctr">
              <a:lnSpc>
                <a:spcPct val="95000"/>
              </a:lnSpc>
              <a:spcBef>
                <a:spcPts val="900"/>
              </a:spcBef>
              <a:spcAft>
                <a:spcPts val="0"/>
              </a:spcAft>
              <a:buSzPts val="1400"/>
              <a:buNone/>
              <a:defRPr b="0" i="0" sz="1800" u="none" cap="none" strike="noStrike">
                <a:solidFill>
                  <a:schemeClr val="dk1"/>
                </a:solidFill>
                <a:latin typeface="Arial"/>
                <a:ea typeface="Arial"/>
                <a:cs typeface="Arial"/>
                <a:sym typeface="Arial"/>
              </a:defRPr>
            </a:lvl4pPr>
            <a:lvl5pPr lvl="4" marR="0" rtl="0" algn="ctr">
              <a:lnSpc>
                <a:spcPct val="95000"/>
              </a:lnSpc>
              <a:spcBef>
                <a:spcPts val="90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2325688" y="528638"/>
            <a:ext cx="4703762" cy="264636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36625" y="3351213"/>
            <a:ext cx="7483475" cy="3173412"/>
          </a:xfrm>
          <a:prstGeom prst="rect">
            <a:avLst/>
          </a:prstGeom>
          <a:noFill/>
          <a:ln>
            <a:noFill/>
          </a:ln>
        </p:spPr>
        <p:txBody>
          <a:bodyPr anchorCtr="0" anchor="t" bIns="46875" lIns="93750" spcFirstLastPara="1" rIns="93750" wrap="square" tIns="46875">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700838"/>
            <a:ext cx="4056063" cy="350837"/>
          </a:xfrm>
          <a:prstGeom prst="rect">
            <a:avLst/>
          </a:prstGeom>
          <a:noFill/>
          <a:ln>
            <a:noFill/>
          </a:ln>
        </p:spPr>
        <p:txBody>
          <a:bodyPr anchorCtr="0" anchor="b" bIns="46875" lIns="93750" spcFirstLastPara="1" rIns="93750" wrap="square" tIns="46875">
            <a:noAutofit/>
          </a:bodyPr>
          <a:lstStyle>
            <a:lvl1pPr lvl="0" marR="0" rtl="0" algn="l">
              <a:lnSpc>
                <a:spcPct val="100000"/>
              </a:lnSpc>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ctr">
              <a:lnSpc>
                <a:spcPct val="95000"/>
              </a:lnSpc>
              <a:spcBef>
                <a:spcPts val="900"/>
              </a:spcBef>
              <a:spcAft>
                <a:spcPts val="0"/>
              </a:spcAft>
              <a:buSzPts val="1400"/>
              <a:buNone/>
              <a:defRPr b="0" i="0" sz="1800" u="none" cap="none" strike="noStrike">
                <a:solidFill>
                  <a:schemeClr val="dk1"/>
                </a:solidFill>
                <a:latin typeface="Arial"/>
                <a:ea typeface="Arial"/>
                <a:cs typeface="Arial"/>
                <a:sym typeface="Arial"/>
              </a:defRPr>
            </a:lvl2pPr>
            <a:lvl3pPr lvl="2" marR="0" rtl="0" algn="ctr">
              <a:lnSpc>
                <a:spcPct val="95000"/>
              </a:lnSpc>
              <a:spcBef>
                <a:spcPts val="900"/>
              </a:spcBef>
              <a:spcAft>
                <a:spcPts val="0"/>
              </a:spcAft>
              <a:buSzPts val="1400"/>
              <a:buNone/>
              <a:defRPr b="0" i="0" sz="1800" u="none" cap="none" strike="noStrike">
                <a:solidFill>
                  <a:schemeClr val="dk1"/>
                </a:solidFill>
                <a:latin typeface="Arial"/>
                <a:ea typeface="Arial"/>
                <a:cs typeface="Arial"/>
                <a:sym typeface="Arial"/>
              </a:defRPr>
            </a:lvl3pPr>
            <a:lvl4pPr lvl="3" marR="0" rtl="0" algn="ctr">
              <a:lnSpc>
                <a:spcPct val="95000"/>
              </a:lnSpc>
              <a:spcBef>
                <a:spcPts val="900"/>
              </a:spcBef>
              <a:spcAft>
                <a:spcPts val="0"/>
              </a:spcAft>
              <a:buSzPts val="1400"/>
              <a:buNone/>
              <a:defRPr b="0" i="0" sz="1800" u="none" cap="none" strike="noStrike">
                <a:solidFill>
                  <a:schemeClr val="dk1"/>
                </a:solidFill>
                <a:latin typeface="Arial"/>
                <a:ea typeface="Arial"/>
                <a:cs typeface="Arial"/>
                <a:sym typeface="Arial"/>
              </a:defRPr>
            </a:lvl4pPr>
            <a:lvl5pPr lvl="4" marR="0" rtl="0" algn="ctr">
              <a:lnSpc>
                <a:spcPct val="95000"/>
              </a:lnSpc>
              <a:spcBef>
                <a:spcPts val="90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5299075" y="6700838"/>
            <a:ext cx="4056063" cy="350837"/>
          </a:xfrm>
          <a:prstGeom prst="rect">
            <a:avLst/>
          </a:prstGeom>
          <a:noFill/>
          <a:ln>
            <a:noFill/>
          </a:ln>
        </p:spPr>
        <p:txBody>
          <a:bodyPr anchorCtr="0" anchor="b" bIns="46875" lIns="93750" spcFirstLastPara="1" rIns="93750" wrap="square" tIns="46875">
            <a:noAutofit/>
          </a:bodyPr>
          <a:lstStyle/>
          <a:p>
            <a:pPr indent="0" lvl="0" marL="0" marR="0" rtl="0" algn="r">
              <a:lnSpc>
                <a:spcPct val="100000"/>
              </a:lnSpc>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4410046169751-Images-on-JSTOR-Getting-Started" TargetMode="External"/><Relationship Id="rId3" Type="http://schemas.openxmlformats.org/officeDocument/2006/relationships/hyperlink" Target="https://youtube.com/playlist?list=PL6gj12HBTWuZC_EbNP1kAWSmw7uJl3RS6&amp;feature=shared"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4410046169751-Searching-Images-on-JSTOR#AdvancedImageSearch" TargetMode="External"/><Relationship Id="rId3" Type="http://schemas.openxmlformats.org/officeDocument/2006/relationships/hyperlink" Target="https://youtu.be/luDbZHavYY8" TargetMode="External"/><Relationship Id="rId4" Type="http://schemas.openxmlformats.org/officeDocument/2006/relationships/hyperlink" Target="https://www.ala.org/acrl/sites/ala.org.acrl/files/content/standards/Framework_Companion_Visual_Literacy.pdf"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4410046169751-Searching-Images-on-JSTOR#AdvancedImageSearch" TargetMode="External"/><Relationship Id="rId3" Type="http://schemas.openxmlformats.org/officeDocument/2006/relationships/hyperlink" Target="https://youtu.be/s5ladvHmlv4?feature=shared" TargetMode="External"/><Relationship Id="rId4" Type="http://schemas.openxmlformats.org/officeDocument/2006/relationships/hyperlink" Target="https://www.ala.org/acrl/sites/ala.org.acrl/files/content/standards/Framework_Companion_Visual_Literacy.pdf"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4410046169751-Images-on-JSTOR-Getting-Started#DownloadImages" TargetMode="External"/><Relationship Id="rId3" Type="http://schemas.openxmlformats.org/officeDocument/2006/relationships/hyperlink" Target="https://www.ala.org/acrl/sites/ala.org.acrl/files/content/standards/Framework_Companion_Visual_Literacy.pdf"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4410046169751-Images-on-JSTOR-Getting-Started#AdvancedImageSearch" TargetMode="External"/><Relationship Id="rId3" Type="http://schemas.openxmlformats.org/officeDocument/2006/relationships/hyperlink" Target="https://www.ala.org/acrl/sites/ala.org.acrl/files/content/standards/Framework_Companion_Visual_Literacy.pdf"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4410046169751-Images-on-JSTOR-Getting-Started" TargetMode="External"/><Relationship Id="rId3" Type="http://schemas.openxmlformats.org/officeDocument/2006/relationships/hyperlink" Target="https://youtube.com/playlist?list=PL6gj12HBTWuZC_EbNP1kAWSmw7uJl3RS6&amp;feature=shared"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4410046169751-Images-on-JSTOR-Getting-Started" TargetMode="External"/><Relationship Id="rId3" Type="http://schemas.openxmlformats.org/officeDocument/2006/relationships/hyperlink" Target="https://youtube.com/playlist?list=PL6gj12HBTWuZC_EbNP1kAWSmw7uJl3RS6&amp;feature=shared" TargetMode="External"/><Relationship Id="rId4" Type="http://schemas.openxmlformats.org/officeDocument/2006/relationships/hyperlink" Target="https://www.ala.org/acrl/sites/ala.org.acrl/files/content/standards/Framework_Companion_Visual_Literacy.pdf"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360007226454-Workspace-Introduction-to-Workspace" TargetMode="External"/><Relationship Id="rId3" Type="http://schemas.openxmlformats.org/officeDocument/2006/relationships/hyperlink" Target="https://guides.jstor.org/c.php?g=1312149&amp;p=9647241"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bout.jstor.org/mission-history/"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360007226454-Workspace-Introduction-to-Workspace"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360007226454-Workspace-Introduction-to-Workspace" TargetMode="External"/><Relationship Id="rId3" Type="http://schemas.openxmlformats.org/officeDocument/2006/relationships/hyperlink" Target="https://guides.jstor.org/c.php?g=1312149&amp;p=9647241" TargetMode="External"/><Relationship Id="rId4" Type="http://schemas.openxmlformats.org/officeDocument/2006/relationships/hyperlink" Target="https://www.ala.org/acrl/sites/ala.org.acrl/files/content/standards/Framework_Companion_Visual_Literacy.pdferacy"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115004899608-How-to-tell-if-you-are-logged-in-to-JSTOR" TargetMode="External"/><Relationship Id="rId3" Type="http://schemas.openxmlformats.org/officeDocument/2006/relationships/hyperlink" Target="https://youtu.be/FruKv1lvn8I"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360007226454-Workspace-Introduction-to-Workspace" TargetMode="External"/><Relationship Id="rId3" Type="http://schemas.openxmlformats.org/officeDocument/2006/relationships/hyperlink" Target="https://guides.jstor.org/c.php?g=1312149&amp;p=9647241"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4410046169751-Images-on-JSTOR-Getting-Started#SavingImages" TargetMode="External"/><Relationship Id="rId3" Type="http://schemas.openxmlformats.org/officeDocument/2006/relationships/hyperlink" Target="https://guides.jstor.org/c.php?g=1312149&amp;p=9647241"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4410046169751-Images-on-JSTOR-Getting-Started#SavingImages" TargetMode="External"/><Relationship Id="rId3" Type="http://schemas.openxmlformats.org/officeDocument/2006/relationships/hyperlink" Target="https://support.jstor.org/hc/en-us/articles/360000313328-Need-Help-Logging-in-to-JSTOR" TargetMode="External"/><Relationship Id="rId4" Type="http://schemas.openxmlformats.org/officeDocument/2006/relationships/hyperlink" Target="https://guides.jstor.org/c.php?g=1312149&amp;p=9647241"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4410046169751-Images-on-JSTOR-Getting-Started#SavingImages" TargetMode="External"/><Relationship Id="rId3" Type="http://schemas.openxmlformats.org/officeDocument/2006/relationships/hyperlink" Target="https://guides.jstor.org/c.php?g=1312149&amp;p=9647241"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4410046169751-Images-on-JSTOR-Getting-Started#SavingImages" TargetMode="External"/><Relationship Id="rId3" Type="http://schemas.openxmlformats.org/officeDocument/2006/relationships/hyperlink" Target="https://guides.jstor.org/c.php?g=1312149&amp;p=9647241" TargetMode="External"/><Relationship Id="rId4" Type="http://schemas.openxmlformats.org/officeDocument/2006/relationships/hyperlink" Target="https://www.ala.org/acrl/sites/ala.org.acrl/files/content/standards/Framework_Companion_Visual_Literacy.pdf"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4758026557847-Workspace-Viewing-and-Organizing-your-Research" TargetMode="External"/><Relationship Id="rId3" Type="http://schemas.openxmlformats.org/officeDocument/2006/relationships/hyperlink" Target="https://guides.jstor.org/images/organizin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bout.jstor.org/artstor-updates/"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4758026557847-Workspace-Viewing-and-Organizing-your-Research" TargetMode="External"/><Relationship Id="rId3" Type="http://schemas.openxmlformats.org/officeDocument/2006/relationships/hyperlink" Target="https://guides.jstor.org/images/organizing" TargetMode="External"/><Relationship Id="rId4" Type="http://schemas.openxmlformats.org/officeDocument/2006/relationships/hyperlink" Target="https://www.ala.org/acrl/standards/visualliteracy"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4758026557847-Workspace-Viewing-and-Organizing-your-Research" TargetMode="External"/><Relationship Id="rId3" Type="http://schemas.openxmlformats.org/officeDocument/2006/relationships/hyperlink" Target="https://guides.jstor.org/images/organizing" TargetMode="External"/><Relationship Id="rId4" Type="http://schemas.openxmlformats.org/officeDocument/2006/relationships/hyperlink" Target="https://guides.jstor.org/images/sharing"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4759770620823-Workspace-Sharing-Folders" TargetMode="External"/><Relationship Id="rId3" Type="http://schemas.openxmlformats.org/officeDocument/2006/relationships/hyperlink" Target="https://guides.jstor.org/images/sharing" TargetMode="External"/><Relationship Id="rId4" Type="http://schemas.openxmlformats.org/officeDocument/2006/relationships/hyperlink" Target="https://www.ala.org/acrl/standards/visualliteracy"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115004871747-Citation-Management-Exporting-Citations-from-JSTOR#create-citations" TargetMode="External"/><Relationship Id="rId3" Type="http://schemas.openxmlformats.org/officeDocument/2006/relationships/hyperlink" Target="https://www.ala.org/acrl/sites/ala.org.acrl/files/content/standards/Framework_Companion_Visual_Literacy.pdferacy"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jstor.org/hc/en-us/articles/115004871747-Citation-Management-Exporting-Citations-from-JSTOR#create-citations" TargetMode="External"/><Relationship Id="rId3" Type="http://schemas.openxmlformats.org/officeDocument/2006/relationships/hyperlink" Target="https://www.ala.org/acrl/sites/ala.org.acrl/files/content/standards/Framework_Companion_Visual_Literacy.pdferacy"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support@jstor.org" TargetMode="External"/><Relationship Id="rId3" Type="http://schemas.openxmlformats.org/officeDocument/2006/relationships/hyperlink" Target="https://about.jstor.org/artstor-update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la.org/acrl/sites/ala.org.acrl/files/content/standards/Framework_Companion_Visual_Literacy.pdferacy"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bout.jstor.org/mission-history/"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ca7ed20271_1_0: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2ca7ed20271_1_0: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t/>
            </a:r>
            <a:endParaRPr/>
          </a:p>
        </p:txBody>
      </p:sp>
      <p:sp>
        <p:nvSpPr>
          <p:cNvPr id="632" name="Google Shape;632;g2ca7ed20271_1_0: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ca7ed20271_1_62: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2ca7ed20271_1_62: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Clr>
                <a:schemeClr val="dk1"/>
              </a:buClr>
              <a:buSzPts val="1100"/>
              <a:buFont typeface="Arial"/>
              <a:buNone/>
            </a:pPr>
            <a:r>
              <a:rPr lang="en-US"/>
              <a:t>Search and Advanced Search can be performed on JSTOR</a:t>
            </a:r>
            <a:endParaRPr/>
          </a:p>
          <a:p>
            <a:pPr indent="0" lvl="0" marL="0" rtl="0" algn="l">
              <a:spcBef>
                <a:spcPts val="360"/>
              </a:spcBef>
              <a:spcAft>
                <a:spcPts val="0"/>
              </a:spcAft>
              <a:buNone/>
            </a:pPr>
            <a:r>
              <a:rPr b="1" lang="en-US" sz="1100"/>
              <a:t>Key Points:</a:t>
            </a:r>
            <a:r>
              <a:rPr lang="en-US" sz="1100"/>
              <a:t> </a:t>
            </a:r>
            <a:endParaRPr sz="1100"/>
          </a:p>
          <a:p>
            <a:pPr indent="-298450" lvl="0" marL="914400" rtl="0" algn="l">
              <a:spcBef>
                <a:spcPts val="360"/>
              </a:spcBef>
              <a:spcAft>
                <a:spcPts val="0"/>
              </a:spcAft>
              <a:buClr>
                <a:schemeClr val="dk1"/>
              </a:buClr>
              <a:buSzPts val="1100"/>
              <a:buChar char="●"/>
            </a:pPr>
            <a:r>
              <a:rPr lang="en-US" sz="1100"/>
              <a:t>The image tab from the search bar </a:t>
            </a:r>
            <a:r>
              <a:rPr lang="en-US" sz="1100"/>
              <a:t>allows your </a:t>
            </a:r>
            <a:r>
              <a:rPr lang="en-US" sz="1100"/>
              <a:t>to quickly get started.</a:t>
            </a:r>
            <a:endParaRPr sz="1100"/>
          </a:p>
          <a:p>
            <a:pPr indent="-298450" lvl="0" marL="914400" rtl="0" algn="l">
              <a:spcBef>
                <a:spcPts val="0"/>
              </a:spcBef>
              <a:spcAft>
                <a:spcPts val="0"/>
              </a:spcAft>
              <a:buClr>
                <a:schemeClr val="dk1"/>
              </a:buClr>
              <a:buSzPts val="1100"/>
              <a:buChar char="●"/>
            </a:pPr>
            <a:r>
              <a:rPr lang="en-US" sz="1100"/>
              <a:t>The image tab on the advanced search page provides more guidance in constructing a search.</a:t>
            </a:r>
            <a:endParaRPr sz="1100"/>
          </a:p>
          <a:p>
            <a:pPr indent="0" lvl="0" marL="457200" rtl="0" algn="l">
              <a:spcBef>
                <a:spcPts val="360"/>
              </a:spcBef>
              <a:spcAft>
                <a:spcPts val="0"/>
              </a:spcAft>
              <a:buNone/>
            </a:pPr>
            <a:r>
              <a:t/>
            </a:r>
            <a:endParaRPr sz="1100"/>
          </a:p>
          <a:p>
            <a:pPr indent="0" lvl="0" marL="0" rtl="0" algn="l">
              <a:spcBef>
                <a:spcPts val="360"/>
              </a:spcBef>
              <a:spcAft>
                <a:spcPts val="0"/>
              </a:spcAft>
              <a:buNone/>
            </a:pPr>
            <a:r>
              <a:rPr b="1" lang="en-US"/>
              <a:t>More information</a:t>
            </a:r>
            <a:r>
              <a:rPr lang="en-US"/>
              <a:t>: </a:t>
            </a:r>
            <a:r>
              <a:rPr lang="en-US" u="sng">
                <a:solidFill>
                  <a:schemeClr val="hlink"/>
                </a:solidFill>
                <a:hlinkClick r:id="rId2"/>
              </a:rPr>
              <a:t>Images on JSTOR: Getting Started</a:t>
            </a:r>
            <a:r>
              <a:rPr lang="en-US"/>
              <a:t> </a:t>
            </a:r>
            <a:endParaRPr/>
          </a:p>
          <a:p>
            <a:pPr indent="0" lvl="0" marL="0" rtl="0" algn="l">
              <a:spcBef>
                <a:spcPts val="360"/>
              </a:spcBef>
              <a:spcAft>
                <a:spcPts val="0"/>
              </a:spcAft>
              <a:buNone/>
            </a:pPr>
            <a:r>
              <a:rPr lang="en-US" u="sng">
                <a:solidFill>
                  <a:schemeClr val="hlink"/>
                </a:solidFill>
                <a:hlinkClick r:id="rId3"/>
              </a:rPr>
              <a:t>Images on JSTOR</a:t>
            </a:r>
            <a:r>
              <a:rPr lang="en-US"/>
              <a:t> YouTube playlist </a:t>
            </a:r>
            <a:endParaRPr/>
          </a:p>
          <a:p>
            <a:pPr indent="0" lvl="0" marL="457200" rtl="0" algn="l">
              <a:spcBef>
                <a:spcPts val="360"/>
              </a:spcBef>
              <a:spcAft>
                <a:spcPts val="0"/>
              </a:spcAft>
              <a:buNone/>
            </a:pPr>
            <a:r>
              <a:t/>
            </a:r>
            <a:endParaRPr/>
          </a:p>
          <a:p>
            <a:pPr indent="0" lvl="0" marL="0" rtl="0" algn="l">
              <a:lnSpc>
                <a:spcPct val="115000"/>
              </a:lnSpc>
              <a:spcBef>
                <a:spcPts val="1200"/>
              </a:spcBef>
              <a:spcAft>
                <a:spcPts val="0"/>
              </a:spcAft>
              <a:buClr>
                <a:schemeClr val="dk1"/>
              </a:buClr>
              <a:buSzPts val="1100"/>
              <a:buFont typeface="Arial"/>
              <a:buNone/>
            </a:pPr>
            <a:r>
              <a:t/>
            </a:r>
            <a:endParaRPr sz="1100">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t/>
            </a:r>
            <a:endParaRPr sz="1100"/>
          </a:p>
        </p:txBody>
      </p:sp>
      <p:sp>
        <p:nvSpPr>
          <p:cNvPr id="702" name="Google Shape;702;g2ca7ed20271_1_62: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ca7ed20271_1_76: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2ca7ed20271_1_76: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lang="en-US"/>
              <a:t>Users</a:t>
            </a:r>
            <a:r>
              <a:rPr lang="en-US"/>
              <a:t> can search by category directly from the search bar.</a:t>
            </a:r>
            <a:endParaRPr/>
          </a:p>
          <a:p>
            <a:pPr indent="0" lvl="0" marL="0" rtl="0" algn="l">
              <a:spcBef>
                <a:spcPts val="360"/>
              </a:spcBef>
              <a:spcAft>
                <a:spcPts val="0"/>
              </a:spcAft>
              <a:buNone/>
            </a:pPr>
            <a:r>
              <a:rPr b="1" lang="en-US"/>
              <a:t>Key Points:</a:t>
            </a:r>
            <a:r>
              <a:rPr lang="en-US"/>
              <a:t> </a:t>
            </a:r>
            <a:endParaRPr/>
          </a:p>
          <a:p>
            <a:pPr indent="-304800" lvl="0" marL="914400" rtl="0" algn="l">
              <a:spcBef>
                <a:spcPts val="360"/>
              </a:spcBef>
              <a:spcAft>
                <a:spcPts val="0"/>
              </a:spcAft>
              <a:buSzPts val="1200"/>
              <a:buChar char="●"/>
            </a:pPr>
            <a:r>
              <a:rPr lang="en-US"/>
              <a:t>When typing a search term into the search bar, you will find options to limit your search by several different criteria. </a:t>
            </a:r>
            <a:endParaRPr/>
          </a:p>
          <a:p>
            <a:pPr indent="-304800" lvl="0" marL="914400" rtl="0" algn="l">
              <a:spcBef>
                <a:spcPts val="0"/>
              </a:spcBef>
              <a:spcAft>
                <a:spcPts val="0"/>
              </a:spcAft>
              <a:buSzPts val="1200"/>
              <a:buChar char="●"/>
            </a:pPr>
            <a:r>
              <a:rPr lang="en-US"/>
              <a:t>This can be helpful when searching for the work of a particular artist, for example. </a:t>
            </a:r>
            <a:endParaRPr/>
          </a:p>
          <a:p>
            <a:pPr indent="0" lvl="0" marL="0" rtl="0" algn="l">
              <a:spcBef>
                <a:spcPts val="360"/>
              </a:spcBef>
              <a:spcAft>
                <a:spcPts val="0"/>
              </a:spcAft>
              <a:buNone/>
            </a:pPr>
            <a:r>
              <a:rPr b="1" lang="en-US"/>
              <a:t>Suggested student activity:</a:t>
            </a:r>
            <a:endParaRPr b="1"/>
          </a:p>
          <a:p>
            <a:pPr indent="-304800" lvl="0" marL="914400" rtl="0" algn="l">
              <a:spcBef>
                <a:spcPts val="360"/>
              </a:spcBef>
              <a:spcAft>
                <a:spcPts val="0"/>
              </a:spcAft>
              <a:buSzPts val="1200"/>
              <a:buAutoNum type="arabicPeriod"/>
            </a:pPr>
            <a:r>
              <a:rPr lang="en-US"/>
              <a:t>Locate image search on any page in JSTOR</a:t>
            </a:r>
            <a:endParaRPr/>
          </a:p>
          <a:p>
            <a:pPr indent="-304800" lvl="0" marL="914400" rtl="0" algn="l">
              <a:spcBef>
                <a:spcPts val="0"/>
              </a:spcBef>
              <a:spcAft>
                <a:spcPts val="0"/>
              </a:spcAft>
              <a:buSzPts val="1200"/>
              <a:buAutoNum type="arabicPeriod"/>
            </a:pPr>
            <a:r>
              <a:rPr lang="en-US"/>
              <a:t>Begin to type a search term and look over choices that appear in the dropdown menu for the search bar. </a:t>
            </a:r>
            <a:endParaRPr/>
          </a:p>
          <a:p>
            <a:pPr indent="-304800" lvl="0" marL="914400" rtl="0" algn="l">
              <a:spcBef>
                <a:spcPts val="0"/>
              </a:spcBef>
              <a:spcAft>
                <a:spcPts val="0"/>
              </a:spcAft>
              <a:buSzPts val="1200"/>
              <a:buAutoNum type="arabicPeriod"/>
            </a:pPr>
            <a:r>
              <a:rPr lang="en-US"/>
              <a:t>Chose one search criteria relevant to your search term and review results.</a:t>
            </a:r>
            <a:endParaRPr/>
          </a:p>
          <a:p>
            <a:pPr indent="-304800" lvl="0" marL="914400" rtl="0" algn="l">
              <a:spcBef>
                <a:spcPts val="0"/>
              </a:spcBef>
              <a:spcAft>
                <a:spcPts val="0"/>
              </a:spcAft>
              <a:buSzPts val="1200"/>
              <a:buAutoNum type="arabicPeriod"/>
            </a:pPr>
            <a:r>
              <a:rPr lang="en-US"/>
              <a:t>Repeat steps 2 and 3 with a different search criteria and review results.</a:t>
            </a:r>
            <a:endParaRPr/>
          </a:p>
          <a:p>
            <a:pPr indent="-304800" lvl="0" marL="914400" rtl="0" algn="l">
              <a:spcBef>
                <a:spcPts val="0"/>
              </a:spcBef>
              <a:spcAft>
                <a:spcPts val="0"/>
              </a:spcAft>
              <a:buSzPts val="1200"/>
              <a:buAutoNum type="arabicPeriod"/>
            </a:pPr>
            <a:r>
              <a:rPr lang="en-US"/>
              <a:t>Ask students to consider which criteria would work best in different situations.</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b="1" lang="en-US"/>
              <a:t>More information:</a:t>
            </a:r>
            <a:r>
              <a:rPr lang="en-US"/>
              <a:t> </a:t>
            </a:r>
            <a:r>
              <a:rPr lang="en-US" u="sng">
                <a:solidFill>
                  <a:schemeClr val="hlink"/>
                </a:solidFill>
                <a:hlinkClick r:id="rId2"/>
              </a:rPr>
              <a:t>Searching: Images on JSTOR</a:t>
            </a:r>
            <a:r>
              <a:rPr lang="en-US"/>
              <a:t> </a:t>
            </a:r>
            <a:endParaRPr/>
          </a:p>
          <a:p>
            <a:pPr indent="0" lvl="0" marL="0" rtl="0" algn="l">
              <a:spcBef>
                <a:spcPts val="360"/>
              </a:spcBef>
              <a:spcAft>
                <a:spcPts val="0"/>
              </a:spcAft>
              <a:buClr>
                <a:schemeClr val="dk1"/>
              </a:buClr>
              <a:buSzPts val="1100"/>
              <a:buFont typeface="Arial"/>
              <a:buNone/>
            </a:pPr>
            <a:r>
              <a:rPr lang="en-US"/>
              <a:t>JSTOR training video on image search: </a:t>
            </a:r>
            <a:r>
              <a:rPr lang="en-US" u="sng">
                <a:solidFill>
                  <a:schemeClr val="hlink"/>
                </a:solidFill>
                <a:hlinkClick r:id="rId3"/>
              </a:rPr>
              <a:t>Quickly find the images you need on JSTOR</a:t>
            </a:r>
            <a:endParaRPr i="1"/>
          </a:p>
          <a:p>
            <a:pPr indent="0" lvl="0" marL="0" rtl="0" algn="l">
              <a:spcBef>
                <a:spcPts val="360"/>
              </a:spcBef>
              <a:spcAft>
                <a:spcPts val="0"/>
              </a:spcAft>
              <a:buClr>
                <a:schemeClr val="dk1"/>
              </a:buClr>
              <a:buSzPts val="1100"/>
              <a:buFont typeface="Arial"/>
              <a:buNone/>
            </a:pPr>
            <a:r>
              <a:t/>
            </a:r>
            <a:endParaRPr i="1"/>
          </a:p>
          <a:p>
            <a:pPr indent="0" lvl="0" marL="0" rtl="0" algn="l">
              <a:spcBef>
                <a:spcPts val="360"/>
              </a:spcBef>
              <a:spcAft>
                <a:spcPts val="0"/>
              </a:spcAft>
              <a:buClr>
                <a:schemeClr val="dk1"/>
              </a:buClr>
              <a:buSzPts val="1100"/>
              <a:buFont typeface="Arial"/>
              <a:buNone/>
            </a:pPr>
            <a:r>
              <a:rPr lang="en-US"/>
              <a:t>Learning outcome aligns with </a:t>
            </a:r>
            <a:r>
              <a:rPr lang="en-US" u="sng">
                <a:solidFill>
                  <a:schemeClr val="hlink"/>
                </a:solidFill>
                <a:hlinkClick r:id="rId4"/>
              </a:rPr>
              <a:t>ACRL Framework for Visual Literacy</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t/>
            </a:r>
            <a:endParaRPr/>
          </a:p>
        </p:txBody>
      </p:sp>
      <p:sp>
        <p:nvSpPr>
          <p:cNvPr id="717" name="Google Shape;717;g2ca7ed20271_1_76: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ca8e62b18f_0_0: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2ca8e62b18f_0_0: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Clr>
                <a:schemeClr val="dk1"/>
              </a:buClr>
              <a:buSzPts val="1100"/>
              <a:buFont typeface="Arial"/>
              <a:buNone/>
            </a:pPr>
            <a:r>
              <a:rPr lang="en-US"/>
              <a:t>The Refine result sidebar is a tool that can help users gradually narrow the scope of a search depending on results. </a:t>
            </a:r>
            <a:endParaRPr/>
          </a:p>
          <a:p>
            <a:pPr indent="0" lvl="0" marL="0" rtl="0" algn="l">
              <a:spcBef>
                <a:spcPts val="360"/>
              </a:spcBef>
              <a:spcAft>
                <a:spcPts val="0"/>
              </a:spcAft>
              <a:buNone/>
            </a:pPr>
            <a:r>
              <a:rPr b="1" lang="en-US"/>
              <a:t>Key Points: </a:t>
            </a:r>
            <a:endParaRPr b="1"/>
          </a:p>
          <a:p>
            <a:pPr indent="-317500" lvl="0" marL="914400" rtl="0" algn="l">
              <a:lnSpc>
                <a:spcPct val="115000"/>
              </a:lnSpc>
              <a:spcBef>
                <a:spcPts val="360"/>
              </a:spcBef>
              <a:spcAft>
                <a:spcPts val="0"/>
              </a:spcAft>
              <a:buSzPts val="1400"/>
              <a:buChar char="●"/>
            </a:pPr>
            <a:r>
              <a:rPr lang="en-US"/>
              <a:t>Search within results allows users to add more keywords to their search.</a:t>
            </a:r>
            <a:endParaRPr/>
          </a:p>
          <a:p>
            <a:pPr indent="-317500" lvl="0" marL="914400" rtl="0" algn="l">
              <a:lnSpc>
                <a:spcPct val="115000"/>
              </a:lnSpc>
              <a:spcBef>
                <a:spcPts val="0"/>
              </a:spcBef>
              <a:spcAft>
                <a:spcPts val="0"/>
              </a:spcAft>
              <a:buSzPts val="1400"/>
              <a:buChar char="●"/>
            </a:pPr>
            <a:r>
              <a:rPr lang="en-US"/>
              <a:t>Content type can be explored - finding articles or book chapters on the topic, for example.</a:t>
            </a:r>
            <a:endParaRPr/>
          </a:p>
          <a:p>
            <a:pPr indent="-317500" lvl="0" marL="914400" rtl="0" algn="l">
              <a:lnSpc>
                <a:spcPct val="115000"/>
              </a:lnSpc>
              <a:spcBef>
                <a:spcPts val="0"/>
              </a:spcBef>
              <a:spcAft>
                <a:spcPts val="0"/>
              </a:spcAft>
              <a:buSzPts val="1400"/>
              <a:buChar char="●"/>
            </a:pPr>
            <a:r>
              <a:rPr lang="en-US"/>
              <a:t>Image resolution can be used to find the most detailed images.</a:t>
            </a:r>
            <a:endParaRPr/>
          </a:p>
          <a:p>
            <a:pPr indent="-317500" lvl="0" marL="914400" rtl="0" algn="l">
              <a:lnSpc>
                <a:spcPct val="115000"/>
              </a:lnSpc>
              <a:spcBef>
                <a:spcPts val="0"/>
              </a:spcBef>
              <a:spcAft>
                <a:spcPts val="0"/>
              </a:spcAft>
              <a:buSzPts val="1400"/>
              <a:buChar char="●"/>
            </a:pPr>
            <a:r>
              <a:rPr lang="en-US"/>
              <a:t>Date ranges can be changed. </a:t>
            </a:r>
            <a:endParaRPr/>
          </a:p>
          <a:p>
            <a:pPr indent="-317500" lvl="0" marL="914400" rtl="0" algn="l">
              <a:lnSpc>
                <a:spcPct val="115000"/>
              </a:lnSpc>
              <a:spcBef>
                <a:spcPts val="0"/>
              </a:spcBef>
              <a:spcAft>
                <a:spcPts val="0"/>
              </a:spcAft>
              <a:buSzPts val="1400"/>
              <a:buChar char="●"/>
            </a:pPr>
            <a:r>
              <a:rPr lang="en-US"/>
              <a:t>Classification refer to the type of object being searched (painting or sculpture, for example).</a:t>
            </a:r>
            <a:endParaRPr/>
          </a:p>
          <a:p>
            <a:pPr indent="-317500" lvl="0" marL="914400" rtl="0" algn="l">
              <a:lnSpc>
                <a:spcPct val="115000"/>
              </a:lnSpc>
              <a:spcBef>
                <a:spcPts val="0"/>
              </a:spcBef>
              <a:spcAft>
                <a:spcPts val="0"/>
              </a:spcAft>
              <a:buSzPts val="1400"/>
              <a:buChar char="●"/>
            </a:pPr>
            <a:r>
              <a:rPr lang="en-US"/>
              <a:t>Collection refers to the organization that is sharing the image. Artstor is a collection that contains several collections from various sources world wide.</a:t>
            </a:r>
            <a:endParaRPr/>
          </a:p>
          <a:p>
            <a:pPr indent="-317500" lvl="0" marL="914400" rtl="0" algn="l">
              <a:lnSpc>
                <a:spcPct val="115000"/>
              </a:lnSpc>
              <a:spcBef>
                <a:spcPts val="0"/>
              </a:spcBef>
              <a:spcAft>
                <a:spcPts val="0"/>
              </a:spcAft>
              <a:buSzPts val="1400"/>
              <a:buChar char="●"/>
            </a:pPr>
            <a:r>
              <a:rPr lang="en-US"/>
              <a:t>Only the classifications, collections, or geographical locations relevant to the search terms appear. </a:t>
            </a:r>
            <a:endParaRPr/>
          </a:p>
          <a:p>
            <a:pPr indent="-317500" lvl="0" marL="914400" rtl="0" algn="l">
              <a:lnSpc>
                <a:spcPct val="115000"/>
              </a:lnSpc>
              <a:spcBef>
                <a:spcPts val="0"/>
              </a:spcBef>
              <a:spcAft>
                <a:spcPts val="0"/>
              </a:spcAft>
              <a:buSzPts val="1400"/>
              <a:buChar char="●"/>
            </a:pPr>
            <a:r>
              <a:rPr lang="en-US"/>
              <a:t>The scope of a search can be narrowed by more than one criteria.</a:t>
            </a:r>
            <a:endParaRPr/>
          </a:p>
          <a:p>
            <a:pPr indent="-317500" lvl="0" marL="914400" rtl="0" algn="l">
              <a:lnSpc>
                <a:spcPct val="115000"/>
              </a:lnSpc>
              <a:spcBef>
                <a:spcPts val="0"/>
              </a:spcBef>
              <a:spcAft>
                <a:spcPts val="0"/>
              </a:spcAft>
              <a:buSzPts val="1400"/>
              <a:buChar char="●"/>
            </a:pPr>
            <a:r>
              <a:rPr lang="en-US"/>
              <a:t>Boxes can be checked or unchecked as the user reviews results.</a:t>
            </a:r>
            <a:endParaRPr/>
          </a:p>
          <a:p>
            <a:pPr indent="0" lvl="0" marL="457200" rtl="0" algn="l">
              <a:spcBef>
                <a:spcPts val="360"/>
              </a:spcBef>
              <a:spcAft>
                <a:spcPts val="0"/>
              </a:spcAft>
              <a:buNone/>
            </a:pPr>
            <a:r>
              <a:t/>
            </a:r>
            <a:endParaRPr/>
          </a:p>
          <a:p>
            <a:pPr indent="0" lvl="0" marL="0" rtl="0" algn="l">
              <a:spcBef>
                <a:spcPts val="360"/>
              </a:spcBef>
              <a:spcAft>
                <a:spcPts val="0"/>
              </a:spcAft>
              <a:buNone/>
            </a:pPr>
            <a:r>
              <a:rPr b="1" lang="en-US"/>
              <a:t>Suggested student activity.</a:t>
            </a:r>
            <a:r>
              <a:rPr lang="en-US"/>
              <a:t> Ask students to:</a:t>
            </a:r>
            <a:endParaRPr/>
          </a:p>
          <a:p>
            <a:pPr indent="-304800" lvl="0" marL="914400" rtl="0" algn="l">
              <a:spcBef>
                <a:spcPts val="360"/>
              </a:spcBef>
              <a:spcAft>
                <a:spcPts val="0"/>
              </a:spcAft>
              <a:buSzPts val="1200"/>
              <a:buAutoNum type="arabicPeriod"/>
            </a:pPr>
            <a:r>
              <a:rPr lang="en-US"/>
              <a:t>conduct a search and then narrow their results using the choices in the refine results sidebar. </a:t>
            </a:r>
            <a:endParaRPr/>
          </a:p>
          <a:p>
            <a:pPr indent="-304800" lvl="0" marL="914400" rtl="0" algn="l">
              <a:spcBef>
                <a:spcPts val="0"/>
              </a:spcBef>
              <a:spcAft>
                <a:spcPts val="0"/>
              </a:spcAft>
              <a:buSzPts val="1200"/>
              <a:buAutoNum type="arabicPeriod"/>
            </a:pPr>
            <a:r>
              <a:rPr lang="en-US"/>
              <a:t>choose more than one criteria and change criteria to observe different results.</a:t>
            </a:r>
            <a:endParaRPr/>
          </a:p>
          <a:p>
            <a:pPr indent="-304800" lvl="0" marL="914400" rtl="0" algn="l">
              <a:spcBef>
                <a:spcPts val="0"/>
              </a:spcBef>
              <a:spcAft>
                <a:spcPts val="0"/>
              </a:spcAft>
              <a:buSzPts val="1200"/>
              <a:buAutoNum type="arabicPeriod"/>
            </a:pPr>
            <a:r>
              <a:rPr lang="en-US"/>
              <a:t>add an addition search term in the ‘Search within results’ bar and consider how search results change with these actions.  </a:t>
            </a:r>
            <a:endParaRPr i="1"/>
          </a:p>
          <a:p>
            <a:pPr indent="0" lvl="0" marL="45720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lang="en-US"/>
              <a:t>More information: </a:t>
            </a:r>
            <a:r>
              <a:rPr lang="en-US" u="sng">
                <a:solidFill>
                  <a:schemeClr val="hlink"/>
                </a:solidFill>
                <a:hlinkClick r:id="rId2"/>
              </a:rPr>
              <a:t>Searching: Images on JSTOR</a:t>
            </a:r>
            <a:r>
              <a:rPr lang="en-US"/>
              <a:t> </a:t>
            </a:r>
            <a:endParaRPr/>
          </a:p>
          <a:p>
            <a:pPr indent="0" lvl="0" marL="0" rtl="0" algn="l">
              <a:spcBef>
                <a:spcPts val="360"/>
              </a:spcBef>
              <a:spcAft>
                <a:spcPts val="0"/>
              </a:spcAft>
              <a:buClr>
                <a:schemeClr val="dk1"/>
              </a:buClr>
              <a:buSzPts val="1100"/>
              <a:buFont typeface="Arial"/>
              <a:buNone/>
            </a:pPr>
            <a:r>
              <a:rPr lang="en-US"/>
              <a:t>YouTube: </a:t>
            </a:r>
            <a:r>
              <a:rPr lang="en-US" u="sng">
                <a:solidFill>
                  <a:schemeClr val="hlink"/>
                </a:solidFill>
                <a:hlinkClick r:id="rId3"/>
              </a:rPr>
              <a:t>Refining image search results on JSTOR</a:t>
            </a:r>
            <a:r>
              <a:rPr lang="en-US"/>
              <a:t>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Learning outcome aligns with </a:t>
            </a:r>
            <a:r>
              <a:rPr lang="en-US" u="sng">
                <a:solidFill>
                  <a:schemeClr val="hlink"/>
                </a:solidFill>
                <a:hlinkClick r:id="rId4"/>
              </a:rPr>
              <a:t>ACRL Framework for Visual Literacy</a:t>
            </a:r>
            <a:endParaRPr/>
          </a:p>
          <a:p>
            <a:pPr indent="0" lvl="0" marL="0" rtl="0" algn="l">
              <a:spcBef>
                <a:spcPts val="360"/>
              </a:spcBef>
              <a:spcAft>
                <a:spcPts val="0"/>
              </a:spcAft>
              <a:buClr>
                <a:schemeClr val="dk1"/>
              </a:buClr>
              <a:buSzPts val="1100"/>
              <a:buFont typeface="Arial"/>
              <a:buNone/>
            </a:pPr>
            <a:r>
              <a:t/>
            </a:r>
            <a:endParaRPr/>
          </a:p>
        </p:txBody>
      </p:sp>
      <p:sp>
        <p:nvSpPr>
          <p:cNvPr id="727" name="Google Shape;727;g2ca8e62b18f_0_0: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ca7ed20271_1_97: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2ca7ed20271_1_97: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b="1" lang="en-US"/>
              <a:t>Key Point:</a:t>
            </a:r>
            <a:r>
              <a:rPr lang="en-US"/>
              <a:t> It is possible to download a single image from the search results page.</a:t>
            </a:r>
            <a:endParaRPr/>
          </a:p>
        </p:txBody>
      </p:sp>
      <p:sp>
        <p:nvSpPr>
          <p:cNvPr id="740" name="Google Shape;740;g2ca7ed20271_1_97: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2ca7ed20271_1_107: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2ca7ed20271_1_107: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Clr>
                <a:schemeClr val="dk1"/>
              </a:buClr>
              <a:buSzPts val="1100"/>
              <a:buFont typeface="Arial"/>
              <a:buNone/>
            </a:pPr>
            <a:r>
              <a:rPr b="1" lang="en-US" sz="1100"/>
              <a:t>Key Point: </a:t>
            </a:r>
            <a:r>
              <a:rPr lang="en-US" sz="1100"/>
              <a:t>You can also download from the image item page.</a:t>
            </a:r>
            <a:endParaRPr sz="1100"/>
          </a:p>
          <a:p>
            <a:pPr indent="0" lvl="0" marL="0" rtl="0" algn="l">
              <a:spcBef>
                <a:spcPts val="360"/>
              </a:spcBef>
              <a:spcAft>
                <a:spcPts val="0"/>
              </a:spcAft>
              <a:buClr>
                <a:schemeClr val="dk1"/>
              </a:buClr>
              <a:buSzPts val="1100"/>
              <a:buFont typeface="Arial"/>
              <a:buNone/>
            </a:pPr>
            <a:r>
              <a:t/>
            </a:r>
            <a:endParaRPr sz="1100"/>
          </a:p>
          <a:p>
            <a:pPr indent="0" lvl="0" marL="0" rtl="0" algn="l">
              <a:spcBef>
                <a:spcPts val="360"/>
              </a:spcBef>
              <a:spcAft>
                <a:spcPts val="0"/>
              </a:spcAft>
              <a:buClr>
                <a:schemeClr val="dk1"/>
              </a:buClr>
              <a:buSzPts val="1100"/>
              <a:buFont typeface="Arial"/>
              <a:buNone/>
            </a:pPr>
            <a:r>
              <a:rPr b="1" lang="en-US"/>
              <a:t>Suggested student activity:</a:t>
            </a:r>
            <a:endParaRPr b="1"/>
          </a:p>
          <a:p>
            <a:pPr indent="-304800" lvl="0" marL="914400" rtl="0" algn="l">
              <a:spcBef>
                <a:spcPts val="360"/>
              </a:spcBef>
              <a:spcAft>
                <a:spcPts val="0"/>
              </a:spcAft>
              <a:buClr>
                <a:schemeClr val="dk1"/>
              </a:buClr>
              <a:buSzPts val="1200"/>
              <a:buAutoNum type="arabicPeriod"/>
            </a:pPr>
            <a:r>
              <a:rPr lang="en-US"/>
              <a:t>Conduct an image search on JSTOR.</a:t>
            </a:r>
            <a:endParaRPr/>
          </a:p>
          <a:p>
            <a:pPr indent="-304800" lvl="0" marL="914400" rtl="0" algn="l">
              <a:spcBef>
                <a:spcPts val="0"/>
              </a:spcBef>
              <a:spcAft>
                <a:spcPts val="0"/>
              </a:spcAft>
              <a:buClr>
                <a:schemeClr val="dk1"/>
              </a:buClr>
              <a:buSzPts val="1200"/>
              <a:buAutoNum type="arabicPeriod"/>
            </a:pPr>
            <a:r>
              <a:rPr lang="en-US"/>
              <a:t>Choose an item from the search result and download it.</a:t>
            </a:r>
            <a:endParaRPr/>
          </a:p>
          <a:p>
            <a:pPr indent="-304800" lvl="0" marL="914400" rtl="0" algn="l">
              <a:spcBef>
                <a:spcPts val="0"/>
              </a:spcBef>
              <a:spcAft>
                <a:spcPts val="0"/>
              </a:spcAft>
              <a:buClr>
                <a:schemeClr val="dk1"/>
              </a:buClr>
              <a:buSzPts val="1200"/>
              <a:buAutoNum type="arabicPeriod"/>
            </a:pPr>
            <a:r>
              <a:rPr lang="en-US"/>
              <a:t>Click on another item and download that from the item page.</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More information: </a:t>
            </a:r>
            <a:r>
              <a:rPr lang="en-US" u="sng">
                <a:solidFill>
                  <a:schemeClr val="hlink"/>
                </a:solidFill>
                <a:hlinkClick r:id="rId2"/>
              </a:rPr>
              <a:t>Images on JSTOR: Getting Started- Downloading images</a:t>
            </a:r>
            <a:r>
              <a:rPr lang="en-US"/>
              <a:t>  </a:t>
            </a:r>
            <a:endParaRPr/>
          </a:p>
          <a:p>
            <a:pPr indent="0" lvl="0" marL="0" rtl="0" algn="l">
              <a:spcBef>
                <a:spcPts val="360"/>
              </a:spcBef>
              <a:spcAft>
                <a:spcPts val="0"/>
              </a:spcAft>
              <a:buClr>
                <a:schemeClr val="dk1"/>
              </a:buClr>
              <a:buSzPts val="1100"/>
              <a:buFont typeface="Arial"/>
              <a:buNone/>
            </a:pPr>
            <a:r>
              <a:t/>
            </a:r>
            <a:endParaRPr i="1"/>
          </a:p>
          <a:p>
            <a:pPr indent="0" lvl="0" marL="0" rtl="0" algn="l">
              <a:spcBef>
                <a:spcPts val="360"/>
              </a:spcBef>
              <a:spcAft>
                <a:spcPts val="0"/>
              </a:spcAft>
              <a:buClr>
                <a:schemeClr val="dk1"/>
              </a:buClr>
              <a:buSzPts val="1100"/>
              <a:buFont typeface="Arial"/>
              <a:buNone/>
            </a:pPr>
            <a:r>
              <a:t/>
            </a:r>
            <a:endParaRPr i="1"/>
          </a:p>
          <a:p>
            <a:pPr indent="0" lvl="0" marL="0" rtl="0" algn="l">
              <a:spcBef>
                <a:spcPts val="360"/>
              </a:spcBef>
              <a:spcAft>
                <a:spcPts val="0"/>
              </a:spcAft>
              <a:buClr>
                <a:schemeClr val="dk1"/>
              </a:buClr>
              <a:buSzPts val="1100"/>
              <a:buFont typeface="Arial"/>
              <a:buNone/>
            </a:pPr>
            <a:r>
              <a:rPr lang="en-US"/>
              <a:t>Learning outcome aligns with </a:t>
            </a:r>
            <a:r>
              <a:rPr lang="en-US" u="sng">
                <a:solidFill>
                  <a:schemeClr val="hlink"/>
                </a:solidFill>
                <a:hlinkClick r:id="rId3"/>
              </a:rPr>
              <a:t>ACRL Framework for Visual Literacy</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t/>
            </a:r>
            <a:endParaRPr/>
          </a:p>
        </p:txBody>
      </p:sp>
      <p:sp>
        <p:nvSpPr>
          <p:cNvPr id="751" name="Google Shape;751;g2ca7ed20271_1_107: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ca7ed20271_1_122: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2ca7ed20271_1_122: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b="1" lang="en-US"/>
              <a:t>Key Point: </a:t>
            </a:r>
            <a:r>
              <a:rPr lang="en-US"/>
              <a:t>The advanced search form guides you through constructing a highly structured search.</a:t>
            </a:r>
            <a:endParaRPr/>
          </a:p>
          <a:p>
            <a:pPr indent="0" lvl="0" marL="0" rtl="0" algn="l">
              <a:spcBef>
                <a:spcPts val="360"/>
              </a:spcBef>
              <a:spcAft>
                <a:spcPts val="0"/>
              </a:spcAft>
              <a:buNone/>
            </a:pPr>
            <a:r>
              <a:t/>
            </a:r>
            <a:endParaRPr/>
          </a:p>
          <a:p>
            <a:pPr indent="0" lvl="0" marL="0" rtl="0" algn="l">
              <a:spcBef>
                <a:spcPts val="360"/>
              </a:spcBef>
              <a:spcAft>
                <a:spcPts val="0"/>
              </a:spcAft>
              <a:buNone/>
            </a:pPr>
            <a:r>
              <a:rPr b="1" lang="en-US"/>
              <a:t>Suggested student activity. </a:t>
            </a:r>
            <a:endParaRPr b="1"/>
          </a:p>
          <a:p>
            <a:pPr indent="0" lvl="0" marL="457200" rtl="0" algn="l">
              <a:spcBef>
                <a:spcPts val="360"/>
              </a:spcBef>
              <a:spcAft>
                <a:spcPts val="0"/>
              </a:spcAft>
              <a:buNone/>
            </a:pPr>
            <a:r>
              <a:rPr lang="en-US"/>
              <a:t>Ask students to:</a:t>
            </a:r>
            <a:endParaRPr/>
          </a:p>
          <a:p>
            <a:pPr indent="-304800" lvl="0" marL="1371600" rtl="0" algn="l">
              <a:spcBef>
                <a:spcPts val="360"/>
              </a:spcBef>
              <a:spcAft>
                <a:spcPts val="0"/>
              </a:spcAft>
              <a:buSzPts val="1200"/>
              <a:buAutoNum type="arabicPeriod"/>
            </a:pPr>
            <a:r>
              <a:rPr lang="en-US"/>
              <a:t>Locate advanced image search (see slide 10)</a:t>
            </a:r>
            <a:endParaRPr/>
          </a:p>
          <a:p>
            <a:pPr indent="-304800" lvl="0" marL="1371600" rtl="0" algn="l">
              <a:spcBef>
                <a:spcPts val="0"/>
              </a:spcBef>
              <a:spcAft>
                <a:spcPts val="0"/>
              </a:spcAft>
              <a:buSzPts val="1200"/>
              <a:buAutoNum type="arabicPeriod"/>
            </a:pPr>
            <a:r>
              <a:rPr lang="en-US"/>
              <a:t>Construct a search using the operator “AND” </a:t>
            </a:r>
            <a:endParaRPr/>
          </a:p>
          <a:p>
            <a:pPr indent="-304800" lvl="1" marL="1828800" rtl="0" algn="l">
              <a:spcBef>
                <a:spcPts val="0"/>
              </a:spcBef>
              <a:spcAft>
                <a:spcPts val="0"/>
              </a:spcAft>
              <a:buSzPts val="1200"/>
              <a:buAutoNum type="alphaLcPeriod"/>
            </a:pPr>
            <a:r>
              <a:rPr lang="en-US"/>
              <a:t>Students may  want to experiment with </a:t>
            </a:r>
            <a:endParaRPr/>
          </a:p>
          <a:p>
            <a:pPr indent="0" lvl="0" marL="2286000" rtl="0" algn="l">
              <a:spcBef>
                <a:spcPts val="360"/>
              </a:spcBef>
              <a:spcAft>
                <a:spcPts val="0"/>
              </a:spcAft>
              <a:buNone/>
            </a:pPr>
            <a:r>
              <a:rPr lang="en-US"/>
              <a:t>other operators and fields</a:t>
            </a:r>
            <a:endParaRPr/>
          </a:p>
          <a:p>
            <a:pPr indent="0" lvl="0" marL="2286000" rtl="0" algn="l">
              <a:spcBef>
                <a:spcPts val="360"/>
              </a:spcBef>
              <a:spcAft>
                <a:spcPts val="0"/>
              </a:spcAft>
              <a:buNone/>
            </a:pPr>
            <a:r>
              <a:rPr lang="en-US"/>
              <a:t>narrowing results by classification, collection or date</a:t>
            </a:r>
            <a:endParaRPr/>
          </a:p>
          <a:p>
            <a:pPr indent="-304800" lvl="1" marL="1828800" rtl="0" algn="l">
              <a:spcBef>
                <a:spcPts val="360"/>
              </a:spcBef>
              <a:spcAft>
                <a:spcPts val="0"/>
              </a:spcAft>
              <a:buSzPts val="1200"/>
              <a:buAutoNum type="alphaLcPeriod"/>
            </a:pPr>
            <a:r>
              <a:rPr lang="en-US"/>
              <a:t>Students may want to experiment further with fields, oprotators, and other ways to narrow their image results</a:t>
            </a:r>
            <a:endParaRPr/>
          </a:p>
          <a:p>
            <a:pPr indent="0" lvl="0" marL="914400" rtl="0" algn="l">
              <a:spcBef>
                <a:spcPts val="360"/>
              </a:spcBef>
              <a:spcAft>
                <a:spcPts val="0"/>
              </a:spcAft>
              <a:buNone/>
            </a:pPr>
            <a:r>
              <a:rPr lang="en-US" sz="1100"/>
              <a:t>Students can execute a search by either scrolling down to the bottom of the page and choosing the “Submit” button or just hitting return on their keyboard. </a:t>
            </a:r>
            <a:endParaRPr sz="1100"/>
          </a:p>
          <a:p>
            <a:pPr indent="0" lvl="0" marL="45720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b="1" lang="en-US"/>
              <a:t>More information:</a:t>
            </a:r>
            <a:r>
              <a:rPr lang="en-US"/>
              <a:t> </a:t>
            </a:r>
            <a:r>
              <a:rPr lang="en-US" u="sng">
                <a:solidFill>
                  <a:schemeClr val="hlink"/>
                </a:solidFill>
                <a:hlinkClick r:id="rId2"/>
              </a:rPr>
              <a:t>Images on JSTOR: Getting Started</a:t>
            </a:r>
            <a:r>
              <a:rPr lang="en-US"/>
              <a:t> </a:t>
            </a:r>
            <a:endParaRPr/>
          </a:p>
          <a:p>
            <a:pPr indent="0" lvl="0" marL="0" rtl="0" algn="l">
              <a:spcBef>
                <a:spcPts val="360"/>
              </a:spcBef>
              <a:spcAft>
                <a:spcPts val="0"/>
              </a:spcAft>
              <a:buClr>
                <a:schemeClr val="dk1"/>
              </a:buClr>
              <a:buSzPts val="1100"/>
              <a:buFont typeface="Arial"/>
              <a:buNone/>
            </a:pPr>
            <a:r>
              <a:t/>
            </a:r>
            <a:endParaRPr i="1"/>
          </a:p>
          <a:p>
            <a:pPr indent="0" lvl="0" marL="0" rtl="0" algn="l">
              <a:spcBef>
                <a:spcPts val="360"/>
              </a:spcBef>
              <a:spcAft>
                <a:spcPts val="0"/>
              </a:spcAft>
              <a:buClr>
                <a:schemeClr val="dk1"/>
              </a:buClr>
              <a:buSzPts val="1100"/>
              <a:buFont typeface="Arial"/>
              <a:buNone/>
            </a:pPr>
            <a:r>
              <a:rPr lang="en-US"/>
              <a:t>Learning outcome aligns with </a:t>
            </a:r>
            <a:r>
              <a:rPr lang="en-US" u="sng">
                <a:solidFill>
                  <a:schemeClr val="hlink"/>
                </a:solidFill>
                <a:hlinkClick r:id="rId3"/>
              </a:rPr>
              <a:t>ACRL Framework for Visual Literacy</a:t>
            </a:r>
            <a:endParaRPr/>
          </a:p>
        </p:txBody>
      </p:sp>
      <p:sp>
        <p:nvSpPr>
          <p:cNvPr id="767" name="Google Shape;767;g2ca7ed20271_1_122: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2ca7ed20271_1_132: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2ca7ed20271_1_132: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lang="en-US"/>
              <a:t>Browsing is a great way to discover new images, especially if you don’t know exactly what you are looking for.</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778" name="Google Shape;778;g2ca7ed20271_1_132: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2ca7ed20271_1_138: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2ca7ed20271_1_138: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lang="en-US"/>
              <a:t>Key Point: A dedicated image browse/search page can be found by choosing ‘Images” from either the Browse dropdown menu.</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More information: </a:t>
            </a:r>
            <a:r>
              <a:rPr lang="en-US" u="sng">
                <a:solidFill>
                  <a:schemeClr val="hlink"/>
                </a:solidFill>
                <a:hlinkClick r:id="rId2"/>
              </a:rPr>
              <a:t>Images on JSTOR: Getting Started</a:t>
            </a:r>
            <a:r>
              <a:rPr lang="en-US"/>
              <a:t> </a:t>
            </a:r>
            <a:endParaRPr/>
          </a:p>
          <a:p>
            <a:pPr indent="0" lvl="0" marL="0" rtl="0" algn="l">
              <a:spcBef>
                <a:spcPts val="360"/>
              </a:spcBef>
              <a:spcAft>
                <a:spcPts val="0"/>
              </a:spcAft>
              <a:buClr>
                <a:schemeClr val="dk1"/>
              </a:buClr>
              <a:buSzPts val="1100"/>
              <a:buFont typeface="Arial"/>
              <a:buNone/>
            </a:pPr>
            <a:r>
              <a:rPr lang="en-US" u="sng">
                <a:solidFill>
                  <a:schemeClr val="hlink"/>
                </a:solidFill>
                <a:hlinkClick r:id="rId3"/>
              </a:rPr>
              <a:t>Images on JSTOR</a:t>
            </a:r>
            <a:r>
              <a:rPr lang="en-US"/>
              <a:t> YouTube playlist </a:t>
            </a:r>
            <a:endParaRPr/>
          </a:p>
          <a:p>
            <a:pPr indent="0" lvl="0" marL="0" rtl="0" algn="l">
              <a:spcBef>
                <a:spcPts val="360"/>
              </a:spcBef>
              <a:spcAft>
                <a:spcPts val="0"/>
              </a:spcAft>
              <a:buClr>
                <a:schemeClr val="dk1"/>
              </a:buClr>
              <a:buSzPts val="1100"/>
              <a:buFont typeface="Arial"/>
              <a:buNone/>
            </a:pPr>
            <a:r>
              <a:t/>
            </a:r>
            <a:endParaRPr/>
          </a:p>
        </p:txBody>
      </p:sp>
      <p:sp>
        <p:nvSpPr>
          <p:cNvPr id="785" name="Google Shape;785;g2ca7ed20271_1_138: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ca7ed20271_1_151: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2ca7ed20271_1_151: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lang="en-US"/>
              <a:t>Key Points:</a:t>
            </a:r>
            <a:endParaRPr/>
          </a:p>
          <a:p>
            <a:pPr indent="-317500" lvl="0" marL="457200" rtl="0" algn="l">
              <a:spcBef>
                <a:spcPts val="360"/>
              </a:spcBef>
              <a:spcAft>
                <a:spcPts val="0"/>
              </a:spcAft>
              <a:buClr>
                <a:srgbClr val="343332"/>
              </a:buClr>
              <a:buSzPts val="1400"/>
              <a:buChar char="●"/>
            </a:pPr>
            <a:r>
              <a:rPr lang="en-US">
                <a:solidFill>
                  <a:srgbClr val="343332"/>
                </a:solidFill>
              </a:rPr>
              <a:t>Each tab can be explored with or without a keyword search.</a:t>
            </a:r>
            <a:endParaRPr>
              <a:solidFill>
                <a:srgbClr val="343332"/>
              </a:solidFill>
            </a:endParaRPr>
          </a:p>
          <a:p>
            <a:pPr indent="-304800" lvl="0" marL="914400" rtl="0" algn="l">
              <a:spcBef>
                <a:spcPts val="0"/>
              </a:spcBef>
              <a:spcAft>
                <a:spcPts val="0"/>
              </a:spcAft>
              <a:buClr>
                <a:srgbClr val="343332"/>
              </a:buClr>
              <a:buSzPts val="1200"/>
              <a:buFont typeface="Roboto"/>
              <a:buChar char="●"/>
            </a:pPr>
            <a:r>
              <a:rPr b="1" lang="en-US">
                <a:solidFill>
                  <a:srgbClr val="343332"/>
                </a:solidFill>
              </a:rPr>
              <a:t>All collections</a:t>
            </a:r>
            <a:r>
              <a:rPr lang="en-US">
                <a:solidFill>
                  <a:srgbClr val="343332"/>
                </a:solidFill>
              </a:rPr>
              <a:t> include contributors who share content through JSTOR.</a:t>
            </a:r>
            <a:endParaRPr/>
          </a:p>
          <a:p>
            <a:pPr indent="-304800" lvl="0" marL="914400" rtl="0" algn="l">
              <a:lnSpc>
                <a:spcPct val="115000"/>
              </a:lnSpc>
              <a:spcBef>
                <a:spcPts val="0"/>
              </a:spcBef>
              <a:spcAft>
                <a:spcPts val="0"/>
              </a:spcAft>
              <a:buClr>
                <a:srgbClr val="343332"/>
              </a:buClr>
              <a:buSzPts val="1200"/>
              <a:buFont typeface="Roboto"/>
              <a:buChar char="●"/>
            </a:pPr>
            <a:r>
              <a:rPr b="1" lang="en-US">
                <a:solidFill>
                  <a:srgbClr val="343332"/>
                </a:solidFill>
              </a:rPr>
              <a:t>Artstor collections </a:t>
            </a:r>
            <a:r>
              <a:rPr lang="en-US">
                <a:solidFill>
                  <a:srgbClr val="343332"/>
                </a:solidFill>
              </a:rPr>
              <a:t>is content shared through Artstor that is</a:t>
            </a:r>
            <a:r>
              <a:rPr b="1" lang="en-US">
                <a:solidFill>
                  <a:srgbClr val="343332"/>
                </a:solidFill>
              </a:rPr>
              <a:t> </a:t>
            </a:r>
            <a:r>
              <a:rPr lang="en-US">
                <a:solidFill>
                  <a:srgbClr val="343332"/>
                </a:solidFill>
              </a:rPr>
              <a:t>curated from museums and libraries.</a:t>
            </a:r>
            <a:endParaRPr>
              <a:solidFill>
                <a:srgbClr val="343332"/>
              </a:solidFill>
            </a:endParaRPr>
          </a:p>
          <a:p>
            <a:pPr indent="-304800" lvl="0" marL="914400" rtl="0" algn="l">
              <a:spcBef>
                <a:spcPts val="0"/>
              </a:spcBef>
              <a:spcAft>
                <a:spcPts val="0"/>
              </a:spcAft>
              <a:buClr>
                <a:schemeClr val="dk2"/>
              </a:buClr>
              <a:buSzPts val="1200"/>
              <a:buFont typeface="Roboto"/>
              <a:buChar char="●"/>
            </a:pPr>
            <a:r>
              <a:rPr b="1" lang="en-US">
                <a:solidFill>
                  <a:srgbClr val="343332"/>
                </a:solidFill>
              </a:rPr>
              <a:t>classifications</a:t>
            </a:r>
            <a:r>
              <a:rPr lang="en-US">
                <a:solidFill>
                  <a:srgbClr val="343332"/>
                </a:solidFill>
              </a:rPr>
              <a:t> allow the user to narrow to a category of image like architecture or painting.</a:t>
            </a:r>
            <a:endParaRPr>
              <a:solidFill>
                <a:srgbClr val="343332"/>
              </a:solidFill>
            </a:endParaRPr>
          </a:p>
          <a:p>
            <a:pPr indent="-304800" lvl="0" marL="914400" rtl="0" algn="l">
              <a:spcBef>
                <a:spcPts val="0"/>
              </a:spcBef>
              <a:spcAft>
                <a:spcPts val="0"/>
              </a:spcAft>
              <a:buClr>
                <a:schemeClr val="dk2"/>
              </a:buClr>
              <a:buSzPts val="1200"/>
              <a:buFont typeface="Roboto"/>
              <a:buChar char="●"/>
            </a:pPr>
            <a:r>
              <a:rPr b="1" lang="en-US">
                <a:solidFill>
                  <a:srgbClr val="343332"/>
                </a:solidFill>
              </a:rPr>
              <a:t>browse by geography</a:t>
            </a:r>
            <a:r>
              <a:rPr lang="en-US">
                <a:solidFill>
                  <a:srgbClr val="343332"/>
                </a:solidFill>
              </a:rPr>
              <a:t> can provide location as a starting point.</a:t>
            </a:r>
            <a:endParaRPr>
              <a:solidFill>
                <a:srgbClr val="343332"/>
              </a:solidFill>
            </a:endParaRPr>
          </a:p>
          <a:p>
            <a:pPr indent="-304800" lvl="0" marL="457200" rtl="0" algn="l">
              <a:spcBef>
                <a:spcPts val="0"/>
              </a:spcBef>
              <a:spcAft>
                <a:spcPts val="0"/>
              </a:spcAft>
              <a:buClr>
                <a:srgbClr val="343332"/>
              </a:buClr>
              <a:buSzPts val="1200"/>
              <a:buChar char="●"/>
            </a:pPr>
            <a:r>
              <a:rPr lang="en-US">
                <a:solidFill>
                  <a:srgbClr val="343332"/>
                </a:solidFill>
              </a:rPr>
              <a:t>Each of these categories can be further refined in the Refine Results sidebar once you have executed the initial search.</a:t>
            </a:r>
            <a:endParaRPr>
              <a:solidFill>
                <a:srgbClr val="343332"/>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a:t>Suggested student activity: </a:t>
            </a:r>
            <a:endParaRPr/>
          </a:p>
          <a:p>
            <a:pPr indent="-304800" lvl="0" marL="914400" rtl="0" algn="l">
              <a:lnSpc>
                <a:spcPct val="115000"/>
              </a:lnSpc>
              <a:spcBef>
                <a:spcPts val="0"/>
              </a:spcBef>
              <a:spcAft>
                <a:spcPts val="0"/>
              </a:spcAft>
              <a:buSzPts val="1200"/>
              <a:buAutoNum type="arabicPeriod"/>
            </a:pPr>
            <a:r>
              <a:rPr lang="en-US"/>
              <a:t>Navigate to Browse&gt;Images </a:t>
            </a:r>
            <a:endParaRPr/>
          </a:p>
          <a:p>
            <a:pPr indent="-304800" lvl="1" marL="1371600" rtl="0" algn="l">
              <a:lnSpc>
                <a:spcPct val="115000"/>
              </a:lnSpc>
              <a:spcBef>
                <a:spcPts val="0"/>
              </a:spcBef>
              <a:spcAft>
                <a:spcPts val="0"/>
              </a:spcAft>
              <a:buSzPts val="1200"/>
              <a:buAutoNum type="alphaLcPeriod"/>
            </a:pPr>
            <a:r>
              <a:rPr lang="en-US"/>
              <a:t>Choose a search term </a:t>
            </a:r>
            <a:endParaRPr/>
          </a:p>
          <a:p>
            <a:pPr indent="-304800" lvl="1" marL="1371600" rtl="0" algn="l">
              <a:lnSpc>
                <a:spcPct val="115000"/>
              </a:lnSpc>
              <a:spcBef>
                <a:spcPts val="0"/>
              </a:spcBef>
              <a:spcAft>
                <a:spcPts val="0"/>
              </a:spcAft>
              <a:buSzPts val="1200"/>
              <a:buAutoNum type="alphaLcPeriod"/>
            </a:pPr>
            <a:r>
              <a:rPr lang="en-US"/>
              <a:t>Execute that search under the </a:t>
            </a:r>
            <a:r>
              <a:rPr b="1" lang="en-US"/>
              <a:t>“All Collections” tab</a:t>
            </a:r>
            <a:r>
              <a:rPr lang="en-US"/>
              <a:t> </a:t>
            </a:r>
            <a:endParaRPr/>
          </a:p>
          <a:p>
            <a:pPr indent="-304800" lvl="1" marL="1371600" rtl="0" algn="l">
              <a:lnSpc>
                <a:spcPct val="115000"/>
              </a:lnSpc>
              <a:spcBef>
                <a:spcPts val="0"/>
              </a:spcBef>
              <a:spcAft>
                <a:spcPts val="0"/>
              </a:spcAft>
              <a:buSzPts val="1200"/>
              <a:buAutoNum type="alphaLcPeriod"/>
            </a:pPr>
            <a:r>
              <a:rPr lang="en-US"/>
              <a:t>Scroll down the Refine results sidebar and explore the various collections available to you and try filtering by other criteria.</a:t>
            </a:r>
            <a:endParaRPr/>
          </a:p>
          <a:p>
            <a:pPr indent="-304800" lvl="0" marL="914400" rtl="0" algn="l">
              <a:lnSpc>
                <a:spcPct val="115000"/>
              </a:lnSpc>
              <a:spcBef>
                <a:spcPts val="0"/>
              </a:spcBef>
              <a:spcAft>
                <a:spcPts val="0"/>
              </a:spcAft>
              <a:buSzPts val="1200"/>
              <a:buAutoNum type="arabicPeriod"/>
            </a:pPr>
            <a:r>
              <a:rPr lang="en-US"/>
              <a:t>Navigate to Browse&gt;Images again and execute the same search under  the </a:t>
            </a:r>
            <a:r>
              <a:rPr b="1" lang="en-US"/>
              <a:t>“Artstor Collections” tab. </a:t>
            </a:r>
            <a:endParaRPr b="1"/>
          </a:p>
          <a:p>
            <a:pPr indent="-304800" lvl="1" marL="1371600" rtl="0" algn="l">
              <a:lnSpc>
                <a:spcPct val="115000"/>
              </a:lnSpc>
              <a:spcBef>
                <a:spcPts val="0"/>
              </a:spcBef>
              <a:spcAft>
                <a:spcPts val="0"/>
              </a:spcAft>
              <a:buSzPts val="1200"/>
              <a:buAutoNum type="alphaLcPeriod"/>
            </a:pPr>
            <a:r>
              <a:rPr lang="en-US"/>
              <a:t>Scroll down the Refine results sidebar,  and open the carrot (&gt;) for the Artstor collection and explore </a:t>
            </a:r>
            <a:endParaRPr/>
          </a:p>
          <a:p>
            <a:pPr indent="-304800" lvl="1" marL="1371600" rtl="0" algn="l">
              <a:lnSpc>
                <a:spcPct val="115000"/>
              </a:lnSpc>
              <a:spcBef>
                <a:spcPts val="0"/>
              </a:spcBef>
              <a:spcAft>
                <a:spcPts val="0"/>
              </a:spcAft>
              <a:buSzPts val="1200"/>
              <a:buAutoNum type="alphaLcPeriod"/>
            </a:pPr>
            <a:r>
              <a:rPr lang="en-US"/>
              <a:t>to explore the subcollections of Artstor</a:t>
            </a:r>
            <a:br>
              <a:rPr lang="en-US"/>
            </a:br>
            <a:endParaRPr/>
          </a:p>
          <a:p>
            <a:pPr indent="-304800" lvl="0" marL="914400" rtl="0" algn="l">
              <a:lnSpc>
                <a:spcPct val="115000"/>
              </a:lnSpc>
              <a:spcBef>
                <a:spcPts val="0"/>
              </a:spcBef>
              <a:spcAft>
                <a:spcPts val="0"/>
              </a:spcAft>
              <a:buSzPts val="1200"/>
              <a:buAutoNum type="arabicPeriod"/>
            </a:pPr>
            <a:r>
              <a:rPr lang="en-US"/>
              <a:t>Navigate to Browse&gt;Images again and choose a classification and then use the refine results sidebar to explore the results further by date range, key word, and geography.</a:t>
            </a:r>
            <a:endParaRPr/>
          </a:p>
          <a:p>
            <a:pPr indent="-304800" lvl="0" marL="914400" rtl="0" algn="l">
              <a:lnSpc>
                <a:spcPct val="115000"/>
              </a:lnSpc>
              <a:spcBef>
                <a:spcPts val="0"/>
              </a:spcBef>
              <a:spcAft>
                <a:spcPts val="0"/>
              </a:spcAft>
              <a:buSzPts val="1200"/>
              <a:buAutoNum type="arabicPeriod"/>
            </a:pPr>
            <a:r>
              <a:rPr lang="en-US"/>
              <a:t>Navigate to Browse&gt;Images one last time and begin your exploration with Geography</a:t>
            </a:r>
            <a:endParaRPr/>
          </a:p>
          <a:p>
            <a:pPr indent="-304800" lvl="0" marL="914400" rtl="0" algn="l">
              <a:lnSpc>
                <a:spcPct val="115000"/>
              </a:lnSpc>
              <a:spcBef>
                <a:spcPts val="0"/>
              </a:spcBef>
              <a:spcAft>
                <a:spcPts val="0"/>
              </a:spcAft>
              <a:buSzPts val="1200"/>
              <a:buAutoNum type="arabicPeriod"/>
            </a:pPr>
            <a:r>
              <a:rPr lang="en-US"/>
              <a:t>Determine which tab works best for your research goals.</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lang="en-US"/>
              <a:t>More information: </a:t>
            </a:r>
            <a:r>
              <a:rPr lang="en-US" u="sng">
                <a:solidFill>
                  <a:schemeClr val="hlink"/>
                </a:solidFill>
                <a:hlinkClick r:id="rId2"/>
              </a:rPr>
              <a:t>Images on JSTOR: Getting Started</a:t>
            </a:r>
            <a:r>
              <a:rPr lang="en-US"/>
              <a:t> </a:t>
            </a:r>
            <a:endParaRPr/>
          </a:p>
          <a:p>
            <a:pPr indent="0" lvl="0" marL="0" rtl="0" algn="l">
              <a:spcBef>
                <a:spcPts val="360"/>
              </a:spcBef>
              <a:spcAft>
                <a:spcPts val="0"/>
              </a:spcAft>
              <a:buNone/>
            </a:pPr>
            <a:r>
              <a:rPr lang="en-US" u="sng">
                <a:solidFill>
                  <a:schemeClr val="hlink"/>
                </a:solidFill>
                <a:hlinkClick r:id="rId3"/>
              </a:rPr>
              <a:t>Images on JSTOR</a:t>
            </a:r>
            <a:r>
              <a:rPr lang="en-US"/>
              <a:t> YouTube playlist </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lang="en-US"/>
              <a:t>Learning outcome aligns with </a:t>
            </a:r>
            <a:r>
              <a:rPr lang="en-US" u="sng">
                <a:solidFill>
                  <a:schemeClr val="hlink"/>
                </a:solidFill>
                <a:hlinkClick r:id="rId4"/>
              </a:rPr>
              <a:t>ACRL Framework for Visual Literacy</a:t>
            </a:r>
            <a:endParaRPr/>
          </a:p>
        </p:txBody>
      </p:sp>
      <p:sp>
        <p:nvSpPr>
          <p:cNvPr id="799" name="Google Shape;799;g2ca7ed20271_1_151: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ca7ed20271_1_163: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2ca7ed20271_1_163: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lang="en-US"/>
              <a:t>Now that you can search and browse, let’s talk about saving content. </a:t>
            </a:r>
            <a:endParaRPr/>
          </a:p>
          <a:p>
            <a:pPr indent="0" lvl="0" marL="0" rtl="0" algn="l">
              <a:spcBef>
                <a:spcPts val="360"/>
              </a:spcBef>
              <a:spcAft>
                <a:spcPts val="0"/>
              </a:spcAft>
              <a:buNone/>
            </a:pPr>
            <a:r>
              <a:t/>
            </a:r>
            <a:endParaRPr/>
          </a:p>
          <a:p>
            <a:pPr indent="0" lvl="0" marL="0" rtl="0" algn="l">
              <a:spcBef>
                <a:spcPts val="360"/>
              </a:spcBef>
              <a:spcAft>
                <a:spcPts val="0"/>
              </a:spcAft>
              <a:buNone/>
            </a:pPr>
            <a:r>
              <a:rPr b="1" lang="en-US"/>
              <a:t>Key points:  </a:t>
            </a:r>
            <a:endParaRPr b="1"/>
          </a:p>
          <a:p>
            <a:pPr indent="-304800" lvl="0" marL="457200" rtl="0" algn="l">
              <a:spcBef>
                <a:spcPts val="360"/>
              </a:spcBef>
              <a:spcAft>
                <a:spcPts val="0"/>
              </a:spcAft>
              <a:buSzPts val="1200"/>
              <a:buChar char="●"/>
            </a:pPr>
            <a:r>
              <a:rPr lang="en-US"/>
              <a:t>The save button saves any item you find on JSTOR to your Workspace</a:t>
            </a:r>
            <a:endParaRPr/>
          </a:p>
          <a:p>
            <a:pPr indent="-304800" lvl="0" marL="457200" rtl="0" algn="l">
              <a:spcBef>
                <a:spcPts val="0"/>
              </a:spcBef>
              <a:spcAft>
                <a:spcPts val="0"/>
              </a:spcAft>
              <a:buSzPts val="1200"/>
              <a:buChar char="●"/>
            </a:pPr>
            <a:r>
              <a:rPr lang="en-US"/>
              <a:t>If you don’t have a personal account yet, when you save an item, you will be prompted to create that account</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b="1" lang="en-US"/>
              <a:t>More information:</a:t>
            </a:r>
            <a:r>
              <a:rPr lang="en-US"/>
              <a:t> </a:t>
            </a:r>
            <a:r>
              <a:rPr lang="en-US" u="sng">
                <a:solidFill>
                  <a:schemeClr val="hlink"/>
                </a:solidFill>
                <a:hlinkClick r:id="rId2"/>
              </a:rPr>
              <a:t>Introduction to Workspace – JSTOR Support</a:t>
            </a:r>
            <a:r>
              <a:rPr lang="en-US"/>
              <a:t> </a:t>
            </a:r>
            <a:r>
              <a:rPr lang="en-US"/>
              <a:t> </a:t>
            </a:r>
            <a:endParaRPr/>
          </a:p>
          <a:p>
            <a:pPr indent="0" lvl="0" marL="0" rtl="0" algn="l">
              <a:spcBef>
                <a:spcPts val="360"/>
              </a:spcBef>
              <a:spcAft>
                <a:spcPts val="0"/>
              </a:spcAft>
              <a:buClr>
                <a:schemeClr val="dk1"/>
              </a:buClr>
              <a:buSzPts val="1100"/>
              <a:buFont typeface="Arial"/>
              <a:buNone/>
            </a:pPr>
            <a:r>
              <a:rPr lang="en-US" u="sng">
                <a:solidFill>
                  <a:schemeClr val="hlink"/>
                </a:solidFill>
                <a:hlinkClick r:id="rId3"/>
              </a:rPr>
              <a:t>Finding and saving images on JSTOR - Artstor on JSTOR: Working with images - LibGuides at JSTOR</a:t>
            </a:r>
            <a:r>
              <a:rPr lang="en-US"/>
              <a:t> </a:t>
            </a:r>
            <a:endParaRPr/>
          </a:p>
        </p:txBody>
      </p:sp>
      <p:sp>
        <p:nvSpPr>
          <p:cNvPr id="812" name="Google Shape;812;g2ca7ed20271_1_163: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30bd6ab4f16_0_1: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30bd6ab4f16_0_1: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lang="en-US"/>
              <a:t>More about the history of JSTOR and ITHAKA: </a:t>
            </a:r>
            <a:r>
              <a:rPr lang="en-US" u="sng">
                <a:solidFill>
                  <a:schemeClr val="hlink"/>
                </a:solidFill>
                <a:hlinkClick r:id="rId2"/>
              </a:rPr>
              <a:t>about.jstor.org/mission-history/</a:t>
            </a:r>
            <a:r>
              <a:rPr lang="en-US"/>
              <a:t> </a:t>
            </a:r>
            <a:endParaRPr/>
          </a:p>
        </p:txBody>
      </p:sp>
      <p:sp>
        <p:nvSpPr>
          <p:cNvPr id="640" name="Google Shape;640;g30bd6ab4f16_0_1: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2ca7ed20271_1_169: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2ca7ed20271_1_169: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Clr>
                <a:schemeClr val="dk1"/>
              </a:buClr>
              <a:buSzPts val="1100"/>
              <a:buFont typeface="Arial"/>
              <a:buNone/>
            </a:pPr>
            <a:r>
              <a:rPr b="1" lang="en-US"/>
              <a:t>Key </a:t>
            </a:r>
            <a:r>
              <a:rPr b="1" lang="en-US"/>
              <a:t>Point</a:t>
            </a:r>
            <a:r>
              <a:rPr b="1" lang="en-US"/>
              <a:t>s:</a:t>
            </a:r>
            <a:r>
              <a:rPr lang="en-US"/>
              <a:t> </a:t>
            </a:r>
            <a:endParaRPr/>
          </a:p>
          <a:p>
            <a:pPr indent="-317500" lvl="0" marL="457200" rtl="0" algn="l">
              <a:spcBef>
                <a:spcPts val="360"/>
              </a:spcBef>
              <a:spcAft>
                <a:spcPts val="0"/>
              </a:spcAft>
              <a:buSzPts val="1400"/>
              <a:buChar char="●"/>
            </a:pPr>
            <a:r>
              <a:rPr lang="en-US"/>
              <a:t>Everyone using JSTOR is able to create a free personal account.</a:t>
            </a:r>
            <a:endParaRPr/>
          </a:p>
          <a:p>
            <a:pPr indent="-317500" lvl="0" marL="457200" rtl="0" algn="l">
              <a:spcBef>
                <a:spcPts val="0"/>
              </a:spcBef>
              <a:spcAft>
                <a:spcPts val="0"/>
              </a:spcAft>
              <a:buSzPts val="1400"/>
              <a:buChar char="●"/>
            </a:pPr>
            <a:r>
              <a:rPr lang="en-US"/>
              <a:t>Workspace can be accessed from any page in JSTOR</a:t>
            </a:r>
            <a:endParaRPr/>
          </a:p>
          <a:p>
            <a:pPr indent="-317500" lvl="0" marL="457200" rtl="0" algn="l">
              <a:spcBef>
                <a:spcPts val="0"/>
              </a:spcBef>
              <a:spcAft>
                <a:spcPts val="0"/>
              </a:spcAft>
              <a:buSzPts val="1400"/>
              <a:buChar char="●"/>
            </a:pPr>
            <a:r>
              <a:rPr lang="en-US"/>
              <a:t>You must create a personal account to use Workspace.</a:t>
            </a:r>
            <a:endParaRPr/>
          </a:p>
          <a:p>
            <a:pPr indent="-317500" lvl="0" marL="457200" rtl="0" algn="l">
              <a:spcBef>
                <a:spcPts val="0"/>
              </a:spcBef>
              <a:spcAft>
                <a:spcPts val="0"/>
              </a:spcAft>
              <a:buSzPts val="1400"/>
              <a:buChar char="●"/>
            </a:pPr>
            <a:r>
              <a:rPr lang="en-US"/>
              <a:t>The personal account allows anyone access to their Workspace where they can</a:t>
            </a:r>
            <a:endParaRPr/>
          </a:p>
          <a:p>
            <a:pPr indent="-304800" lvl="1" marL="914400" rtl="0" algn="l">
              <a:spcBef>
                <a:spcPts val="0"/>
              </a:spcBef>
              <a:spcAft>
                <a:spcPts val="0"/>
              </a:spcAft>
              <a:buClr>
                <a:schemeClr val="dk1"/>
              </a:buClr>
              <a:buSzPts val="1200"/>
              <a:buChar char="○"/>
            </a:pPr>
            <a:r>
              <a:rPr lang="en-US"/>
              <a:t>save items to your Workspace </a:t>
            </a:r>
            <a:endParaRPr/>
          </a:p>
          <a:p>
            <a:pPr indent="-304800" lvl="1" marL="914400" rtl="0" algn="l">
              <a:spcBef>
                <a:spcPts val="0"/>
              </a:spcBef>
              <a:spcAft>
                <a:spcPts val="0"/>
              </a:spcAft>
              <a:buClr>
                <a:schemeClr val="dk1"/>
              </a:buClr>
              <a:buSzPts val="1200"/>
              <a:buChar char="○"/>
            </a:pPr>
            <a:r>
              <a:rPr lang="en-US"/>
              <a:t>download more than one item at a time </a:t>
            </a:r>
            <a:endParaRPr/>
          </a:p>
          <a:p>
            <a:pPr indent="-304800" lvl="1" marL="914400" rtl="0" algn="l">
              <a:spcBef>
                <a:spcPts val="0"/>
              </a:spcBef>
              <a:spcAft>
                <a:spcPts val="0"/>
              </a:spcAft>
              <a:buClr>
                <a:schemeClr val="dk1"/>
              </a:buClr>
              <a:buSzPts val="1200"/>
              <a:buChar char="○"/>
            </a:pPr>
            <a:r>
              <a:rPr lang="en-US"/>
              <a:t>share folders of content with others.</a:t>
            </a:r>
            <a:endParaRPr/>
          </a:p>
          <a:p>
            <a:pPr indent="0" lvl="0" marL="0" rtl="0" algn="l">
              <a:spcBef>
                <a:spcPts val="360"/>
              </a:spcBef>
              <a:spcAft>
                <a:spcPts val="0"/>
              </a:spcAft>
              <a:buNone/>
            </a:pPr>
            <a:r>
              <a:t/>
            </a:r>
            <a:endParaRPr b="1"/>
          </a:p>
          <a:p>
            <a:pPr indent="0" lvl="0" marL="0" rtl="0" algn="l">
              <a:spcBef>
                <a:spcPts val="360"/>
              </a:spcBef>
              <a:spcAft>
                <a:spcPts val="0"/>
              </a:spcAft>
              <a:buNone/>
            </a:pPr>
            <a:r>
              <a:rPr b="1" lang="en-US"/>
              <a:t>More information:</a:t>
            </a:r>
            <a:r>
              <a:rPr lang="en-US"/>
              <a:t> </a:t>
            </a:r>
            <a:r>
              <a:rPr lang="en-US" u="sng">
                <a:solidFill>
                  <a:schemeClr val="hlink"/>
                </a:solidFill>
                <a:hlinkClick r:id="rId2"/>
              </a:rPr>
              <a:t>Introduction to Workspace – JSTOR Support</a:t>
            </a:r>
            <a:r>
              <a:rPr lang="en-US"/>
              <a:t> </a:t>
            </a:r>
            <a:r>
              <a:rPr lang="en-US"/>
              <a:t> </a:t>
            </a:r>
            <a:endParaRPr/>
          </a:p>
          <a:p>
            <a:pPr indent="0" lvl="0" marL="91440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None/>
            </a:pPr>
            <a:r>
              <a:t/>
            </a:r>
            <a:endParaRPr/>
          </a:p>
        </p:txBody>
      </p:sp>
      <p:sp>
        <p:nvSpPr>
          <p:cNvPr id="819" name="Google Shape;819;g2ca7ed20271_1_169: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ca7ed20271_1_180: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2ca7ed20271_1_180: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Clr>
                <a:schemeClr val="dk1"/>
              </a:buClr>
              <a:buSzPts val="1100"/>
              <a:buFont typeface="Arial"/>
              <a:buNone/>
            </a:pPr>
            <a:r>
              <a:rPr lang="en-US"/>
              <a:t>Because the most frustrating thing is hitting a paywall for something you actually have access to through your institution, your personal account authenticates your access through their institution. </a:t>
            </a:r>
            <a:endParaRPr/>
          </a:p>
          <a:p>
            <a:pPr indent="0" lvl="0" marL="0" rtl="0" algn="l">
              <a:spcBef>
                <a:spcPts val="360"/>
              </a:spcBef>
              <a:spcAft>
                <a:spcPts val="0"/>
              </a:spcAft>
              <a:buClr>
                <a:schemeClr val="dk1"/>
              </a:buClr>
              <a:buSzPts val="1100"/>
              <a:buFont typeface="Arial"/>
              <a:buNone/>
            </a:pPr>
            <a:r>
              <a:rPr b="1" lang="en-US"/>
              <a:t>Key Points:</a:t>
            </a:r>
            <a:endParaRPr b="1"/>
          </a:p>
          <a:p>
            <a:pPr indent="-304800" lvl="0" marL="914400" rtl="0" algn="l">
              <a:spcBef>
                <a:spcPts val="360"/>
              </a:spcBef>
              <a:spcAft>
                <a:spcPts val="0"/>
              </a:spcAft>
              <a:buSzPts val="1200"/>
              <a:buChar char="●"/>
            </a:pPr>
            <a:r>
              <a:rPr lang="en-US"/>
              <a:t>Besides giving you access to your own Workspace, the a free personal account creates easy access to JSTOR.</a:t>
            </a:r>
            <a:endParaRPr/>
          </a:p>
          <a:p>
            <a:pPr indent="-304800" lvl="0" marL="914400" rtl="0" algn="l">
              <a:spcBef>
                <a:spcPts val="0"/>
              </a:spcBef>
              <a:spcAft>
                <a:spcPts val="0"/>
              </a:spcAft>
              <a:buSzPts val="1200"/>
              <a:buChar char="●"/>
            </a:pPr>
            <a:r>
              <a:rPr lang="en-US"/>
              <a:t>The</a:t>
            </a:r>
            <a:r>
              <a:rPr b="1" lang="en-US"/>
              <a:t> </a:t>
            </a:r>
            <a:r>
              <a:rPr lang="en-US"/>
              <a:t>personal account provides seamless access to JSTOR from anywhere for 365 days.</a:t>
            </a:r>
            <a:endParaRPr/>
          </a:p>
          <a:p>
            <a:pPr indent="-304800" lvl="0" marL="914400" rtl="0" algn="l">
              <a:spcBef>
                <a:spcPts val="360"/>
              </a:spcBef>
              <a:spcAft>
                <a:spcPts val="0"/>
              </a:spcAft>
              <a:buSzPts val="1200"/>
              <a:buChar char="●"/>
            </a:pPr>
            <a:r>
              <a:rPr lang="en-US"/>
              <a:t>That clock resets each time a user logs in from on campus or </a:t>
            </a:r>
            <a:r>
              <a:rPr lang="en-US"/>
              <a:t>through their institution’s portal during that period.</a:t>
            </a:r>
            <a:endParaRPr/>
          </a:p>
          <a:p>
            <a:pPr indent="-304800" lvl="0" marL="914400" rtl="0" algn="l">
              <a:spcBef>
                <a:spcPts val="360"/>
              </a:spcBef>
              <a:spcAft>
                <a:spcPts val="0"/>
              </a:spcAft>
              <a:buSzPts val="1200"/>
              <a:buChar char="●"/>
            </a:pPr>
            <a:r>
              <a:rPr lang="en-US"/>
              <a:t>This makes it easy to get to JSTOR, even if you access JSTOR from discovery on Google Scholar or were given a link by a faculty member. </a:t>
            </a:r>
            <a:endParaRPr/>
          </a:p>
          <a:p>
            <a:pPr indent="-304800" lvl="0" marL="914400" rtl="0" algn="l">
              <a:spcBef>
                <a:spcPts val="360"/>
              </a:spcBef>
              <a:spcAft>
                <a:spcPts val="0"/>
              </a:spcAft>
              <a:buSzPts val="1200"/>
              <a:buChar char="●"/>
            </a:pPr>
            <a:r>
              <a:rPr lang="en-US"/>
              <a:t>This will work even on your phone, or other mobile device. </a:t>
            </a:r>
            <a:endParaRPr/>
          </a:p>
          <a:p>
            <a:pPr indent="0" lvl="0" marL="0" rtl="0" algn="l">
              <a:spcBef>
                <a:spcPts val="1000"/>
              </a:spcBef>
              <a:spcAft>
                <a:spcPts val="0"/>
              </a:spcAft>
              <a:buNone/>
            </a:pPr>
            <a:r>
              <a:t/>
            </a:r>
            <a:endParaRPr b="1"/>
          </a:p>
          <a:p>
            <a:pPr indent="0" lvl="0" marL="0" rtl="0" algn="l">
              <a:spcBef>
                <a:spcPts val="360"/>
              </a:spcBef>
              <a:spcAft>
                <a:spcPts val="0"/>
              </a:spcAft>
              <a:buClr>
                <a:schemeClr val="dk1"/>
              </a:buClr>
              <a:buSzPts val="1100"/>
              <a:buFont typeface="Arial"/>
              <a:buNone/>
            </a:pPr>
            <a:r>
              <a:rPr b="1" lang="en-US"/>
              <a:t>Suggested student activity: </a:t>
            </a:r>
            <a:endParaRPr b="1"/>
          </a:p>
          <a:p>
            <a:pPr indent="0" lvl="0" marL="457200" rtl="0" algn="l">
              <a:spcBef>
                <a:spcPts val="360"/>
              </a:spcBef>
              <a:spcAft>
                <a:spcPts val="0"/>
              </a:spcAft>
              <a:buClr>
                <a:schemeClr val="dk1"/>
              </a:buClr>
              <a:buSzPts val="1100"/>
              <a:buFont typeface="Arial"/>
              <a:buNone/>
            </a:pPr>
            <a:r>
              <a:rPr lang="en-US"/>
              <a:t>On JSTOR, Click on Workspace</a:t>
            </a:r>
            <a:endParaRPr/>
          </a:p>
          <a:p>
            <a:pPr indent="0" lvl="0" marL="914400" rtl="0" algn="l">
              <a:spcBef>
                <a:spcPts val="360"/>
              </a:spcBef>
              <a:spcAft>
                <a:spcPts val="0"/>
              </a:spcAft>
              <a:buClr>
                <a:schemeClr val="dk1"/>
              </a:buClr>
              <a:buSzPts val="1100"/>
              <a:buFont typeface="Arial"/>
              <a:buNone/>
            </a:pPr>
            <a:r>
              <a:rPr lang="en-US"/>
              <a:t>If you have not yet created a personal account, click on Register</a:t>
            </a:r>
            <a:endParaRPr/>
          </a:p>
          <a:p>
            <a:pPr indent="0" lvl="0" marL="914400" rtl="0" algn="l">
              <a:spcBef>
                <a:spcPts val="360"/>
              </a:spcBef>
              <a:spcAft>
                <a:spcPts val="0"/>
              </a:spcAft>
              <a:buClr>
                <a:schemeClr val="dk1"/>
              </a:buClr>
              <a:buSzPts val="1100"/>
              <a:buFont typeface="Arial"/>
              <a:buNone/>
            </a:pPr>
            <a:r>
              <a:rPr lang="en-US"/>
              <a:t>If you have a personal account, log in</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b="1" lang="en-US"/>
              <a:t>More information:</a:t>
            </a:r>
            <a:r>
              <a:rPr lang="en-US"/>
              <a:t> </a:t>
            </a:r>
            <a:r>
              <a:rPr lang="en-US" u="sng">
                <a:solidFill>
                  <a:schemeClr val="hlink"/>
                </a:solidFill>
                <a:hlinkClick r:id="rId2"/>
              </a:rPr>
              <a:t>Introduction to Workspace – JSTOR Support</a:t>
            </a:r>
            <a:r>
              <a:rPr lang="en-US"/>
              <a:t> </a:t>
            </a:r>
            <a:r>
              <a:rPr lang="en-US"/>
              <a:t> </a:t>
            </a:r>
            <a:endParaRPr/>
          </a:p>
          <a:p>
            <a:pPr indent="0" lvl="0" marL="0" rtl="0" algn="l">
              <a:spcBef>
                <a:spcPts val="360"/>
              </a:spcBef>
              <a:spcAft>
                <a:spcPts val="0"/>
              </a:spcAft>
              <a:buClr>
                <a:schemeClr val="dk1"/>
              </a:buClr>
              <a:buSzPts val="1100"/>
              <a:buFont typeface="Arial"/>
              <a:buNone/>
            </a:pPr>
            <a:r>
              <a:rPr lang="en-US" u="sng">
                <a:solidFill>
                  <a:schemeClr val="hlink"/>
                </a:solidFill>
                <a:hlinkClick r:id="rId3"/>
              </a:rPr>
              <a:t>Finding and saving images on JSTOR - Artstor on JSTOR: Working with images - LibGuides at JSTOR</a:t>
            </a:r>
            <a:r>
              <a:rPr lang="en-US"/>
              <a:t>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Learning outcome aligns with </a:t>
            </a:r>
            <a:r>
              <a:rPr lang="en-US" u="sng">
                <a:solidFill>
                  <a:schemeClr val="hlink"/>
                </a:solidFill>
                <a:hlinkClick r:id="rId4"/>
              </a:rPr>
              <a:t>ACRL Framework for Visual Literacy</a:t>
            </a:r>
            <a:endParaRPr/>
          </a:p>
          <a:p>
            <a:pPr indent="0" lvl="0" marL="0" rtl="0" algn="l">
              <a:spcBef>
                <a:spcPts val="360"/>
              </a:spcBef>
              <a:spcAft>
                <a:spcPts val="0"/>
              </a:spcAft>
              <a:buNone/>
            </a:pPr>
            <a:r>
              <a:t/>
            </a:r>
            <a:endParaRPr/>
          </a:p>
        </p:txBody>
      </p:sp>
      <p:sp>
        <p:nvSpPr>
          <p:cNvPr id="831" name="Google Shape;831;g2ca7ed20271_1_180: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ca7ed20271_1_189: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2ca7ed20271_1_189: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b="1" lang="en-US"/>
              <a:t>Key Point</a:t>
            </a:r>
            <a:r>
              <a:rPr lang="en-US"/>
              <a:t>: You will know your logged in when you see the name of your school or institution at the top of the page, and your own name below that.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b="1" lang="en-US"/>
              <a:t>More information: </a:t>
            </a:r>
            <a:r>
              <a:rPr lang="en-US" u="sng">
                <a:solidFill>
                  <a:schemeClr val="hlink"/>
                </a:solidFill>
                <a:hlinkClick r:id="rId2"/>
              </a:rPr>
              <a:t>How to tell if you’re logged in to JSTOR</a:t>
            </a:r>
            <a:endParaRPr/>
          </a:p>
          <a:p>
            <a:pPr indent="0" lvl="0" marL="0" rtl="0" algn="l">
              <a:spcBef>
                <a:spcPts val="360"/>
              </a:spcBef>
              <a:spcAft>
                <a:spcPts val="0"/>
              </a:spcAft>
              <a:buClr>
                <a:schemeClr val="dk1"/>
              </a:buClr>
              <a:buSzPts val="1100"/>
              <a:buFont typeface="Arial"/>
              <a:buNone/>
            </a:pPr>
            <a:r>
              <a:rPr lang="en-US"/>
              <a:t>JSTOR training video on creating a personal account: </a:t>
            </a:r>
            <a:r>
              <a:rPr lang="en-US" u="sng">
                <a:solidFill>
                  <a:schemeClr val="hlink"/>
                </a:solidFill>
                <a:hlinkClick r:id="rId3"/>
              </a:rPr>
              <a:t>How to create a JSTOR account - for anyone!</a:t>
            </a:r>
            <a:r>
              <a:rPr lang="en-US"/>
              <a:t> </a:t>
            </a:r>
            <a:endParaRPr/>
          </a:p>
        </p:txBody>
      </p:sp>
      <p:sp>
        <p:nvSpPr>
          <p:cNvPr id="841" name="Google Shape;841;g2ca7ed20271_1_189: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2ca7ed20271_1_206: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2ca7ed20271_1_206: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Clr>
                <a:schemeClr val="dk1"/>
              </a:buClr>
              <a:buSzPts val="1100"/>
              <a:buFont typeface="Arial"/>
              <a:buNone/>
            </a:pPr>
            <a:r>
              <a:rPr b="1" lang="en-US"/>
              <a:t>Key Points: </a:t>
            </a:r>
            <a:endParaRPr b="1"/>
          </a:p>
          <a:p>
            <a:pPr indent="0" lvl="0" marL="457200" rtl="0" algn="l">
              <a:spcBef>
                <a:spcPts val="360"/>
              </a:spcBef>
              <a:spcAft>
                <a:spcPts val="0"/>
              </a:spcAft>
              <a:buNone/>
            </a:pPr>
            <a:r>
              <a:rPr lang="en-US"/>
              <a:t>The personal account allows you access to their Workspace where you can</a:t>
            </a:r>
            <a:endParaRPr/>
          </a:p>
          <a:p>
            <a:pPr indent="-304800" lvl="0" marL="914400" rtl="0" algn="l">
              <a:spcBef>
                <a:spcPts val="360"/>
              </a:spcBef>
              <a:spcAft>
                <a:spcPts val="0"/>
              </a:spcAft>
              <a:buClr>
                <a:schemeClr val="dk1"/>
              </a:buClr>
              <a:buSzPts val="1200"/>
              <a:buChar char="●"/>
            </a:pPr>
            <a:r>
              <a:rPr lang="en-US"/>
              <a:t>save items to your Workspace </a:t>
            </a:r>
            <a:endParaRPr/>
          </a:p>
          <a:p>
            <a:pPr indent="-304800" lvl="0" marL="914400" rtl="0" algn="l">
              <a:spcBef>
                <a:spcPts val="0"/>
              </a:spcBef>
              <a:spcAft>
                <a:spcPts val="0"/>
              </a:spcAft>
              <a:buClr>
                <a:schemeClr val="dk1"/>
              </a:buClr>
              <a:buSzPts val="1200"/>
              <a:buChar char="●"/>
            </a:pPr>
            <a:r>
              <a:rPr lang="en-US"/>
              <a:t>download more than one item at a time </a:t>
            </a:r>
            <a:endParaRPr/>
          </a:p>
          <a:p>
            <a:pPr indent="-304800" lvl="0" marL="914400" rtl="0" algn="l">
              <a:spcBef>
                <a:spcPts val="0"/>
              </a:spcBef>
              <a:spcAft>
                <a:spcPts val="0"/>
              </a:spcAft>
              <a:buClr>
                <a:schemeClr val="dk1"/>
              </a:buClr>
              <a:buSzPts val="1200"/>
              <a:buChar char="●"/>
            </a:pPr>
            <a:r>
              <a:rPr lang="en-US"/>
              <a:t>share folders of content with others</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b="1" lang="en-US"/>
              <a:t>More information:</a:t>
            </a:r>
            <a:r>
              <a:rPr lang="en-US"/>
              <a:t> </a:t>
            </a:r>
            <a:r>
              <a:rPr lang="en-US" u="sng">
                <a:solidFill>
                  <a:schemeClr val="hlink"/>
                </a:solidFill>
                <a:hlinkClick r:id="rId2"/>
              </a:rPr>
              <a:t>Introduction to Workspace – JSTOR Support</a:t>
            </a:r>
            <a:r>
              <a:rPr lang="en-US"/>
              <a:t> </a:t>
            </a:r>
            <a:r>
              <a:rPr lang="en-US"/>
              <a:t> </a:t>
            </a:r>
            <a:endParaRPr/>
          </a:p>
          <a:p>
            <a:pPr indent="0" lvl="0" marL="0" rtl="0" algn="l">
              <a:spcBef>
                <a:spcPts val="360"/>
              </a:spcBef>
              <a:spcAft>
                <a:spcPts val="0"/>
              </a:spcAft>
              <a:buClr>
                <a:schemeClr val="dk1"/>
              </a:buClr>
              <a:buSzPts val="1100"/>
              <a:buFont typeface="Arial"/>
              <a:buNone/>
            </a:pPr>
            <a:r>
              <a:rPr lang="en-US" u="sng">
                <a:solidFill>
                  <a:schemeClr val="hlink"/>
                </a:solidFill>
                <a:hlinkClick r:id="rId3"/>
              </a:rPr>
              <a:t>Finding and saving images on JSTOR - Artstor on JSTOR: Working with images - LibGuides at JSTOR</a:t>
            </a:r>
            <a:r>
              <a:rPr lang="en-US"/>
              <a:t> </a:t>
            </a:r>
            <a:endParaRPr/>
          </a:p>
        </p:txBody>
      </p:sp>
      <p:sp>
        <p:nvSpPr>
          <p:cNvPr id="859" name="Google Shape;859;g2ca7ed20271_1_206: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2ca7ed20271_1_215: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2ca7ed20271_1_215: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Clr>
                <a:schemeClr val="dk1"/>
              </a:buClr>
              <a:buSzPts val="1100"/>
              <a:buFont typeface="Arial"/>
              <a:buNone/>
            </a:pPr>
            <a:r>
              <a:rPr b="1" lang="en-US"/>
              <a:t>Key Points: </a:t>
            </a:r>
            <a:endParaRPr b="1"/>
          </a:p>
          <a:p>
            <a:pPr indent="-304800" lvl="0" marL="914400" rtl="0" algn="l">
              <a:spcBef>
                <a:spcPts val="360"/>
              </a:spcBef>
              <a:spcAft>
                <a:spcPts val="0"/>
              </a:spcAft>
              <a:buSzPts val="1200"/>
              <a:buChar char="●"/>
            </a:pPr>
            <a:r>
              <a:rPr lang="en-US"/>
              <a:t>Hovering over the image thumbnail is a quick way to save an image to your workspace. </a:t>
            </a:r>
            <a:endParaRPr/>
          </a:p>
          <a:p>
            <a:pPr indent="-304800" lvl="0" marL="914400" rtl="0" algn="l">
              <a:spcBef>
                <a:spcPts val="0"/>
              </a:spcBef>
              <a:spcAft>
                <a:spcPts val="0"/>
              </a:spcAft>
              <a:buSzPts val="1200"/>
              <a:buChar char="●"/>
            </a:pPr>
            <a:r>
              <a:rPr lang="en-US"/>
              <a:t>You can save one or several images from your search result.</a:t>
            </a:r>
            <a:endParaRPr/>
          </a:p>
          <a:p>
            <a:pPr indent="0" lvl="0" marL="45720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b="1" lang="en-US"/>
              <a:t>More information:</a:t>
            </a:r>
            <a:r>
              <a:rPr lang="en-US"/>
              <a:t> </a:t>
            </a:r>
            <a:r>
              <a:rPr lang="en-US" u="sng">
                <a:solidFill>
                  <a:schemeClr val="hlink"/>
                </a:solidFill>
                <a:hlinkClick r:id="rId2"/>
              </a:rPr>
              <a:t>Images on JSTOR: Getting Started</a:t>
            </a:r>
            <a:endParaRPr/>
          </a:p>
          <a:p>
            <a:pPr indent="0" lvl="0" marL="0" rtl="0" algn="l">
              <a:spcBef>
                <a:spcPts val="360"/>
              </a:spcBef>
              <a:spcAft>
                <a:spcPts val="0"/>
              </a:spcAft>
              <a:buClr>
                <a:schemeClr val="dk1"/>
              </a:buClr>
              <a:buSzPts val="1100"/>
              <a:buFont typeface="Arial"/>
              <a:buNone/>
            </a:pPr>
            <a:r>
              <a:rPr lang="en-US"/>
              <a:t> </a:t>
            </a:r>
            <a:r>
              <a:rPr lang="en-US" u="sng">
                <a:solidFill>
                  <a:schemeClr val="hlink"/>
                </a:solidFill>
                <a:hlinkClick r:id="rId3"/>
              </a:rPr>
              <a:t>Finding and saving images on JSTOR - Artstor on JSTOR: Working with images - LibGuides at JSTOR</a:t>
            </a:r>
            <a:r>
              <a:rPr lang="en-US"/>
              <a:t>  </a:t>
            </a:r>
            <a:endParaRPr/>
          </a:p>
        </p:txBody>
      </p:sp>
      <p:sp>
        <p:nvSpPr>
          <p:cNvPr id="869" name="Google Shape;869;g2ca7ed20271_1_215: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ca7ed20271_1_232: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2ca7ed20271_1_232: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Clr>
                <a:schemeClr val="dk1"/>
              </a:buClr>
              <a:buSzPts val="1100"/>
              <a:buFont typeface="Arial"/>
              <a:buNone/>
            </a:pPr>
            <a:r>
              <a:rPr b="1" lang="en-US"/>
              <a:t>Key Points:</a:t>
            </a:r>
            <a:r>
              <a:rPr lang="en-US"/>
              <a:t> There are several ways to log in or register for an account. Check with your library to learn if you have Google or Microsoft single sign on to automatically pair your account to your institution.</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b="1" lang="en-US"/>
              <a:t>More information:</a:t>
            </a:r>
            <a:r>
              <a:rPr lang="en-US"/>
              <a:t> </a:t>
            </a:r>
            <a:r>
              <a:rPr lang="en-US" u="sng">
                <a:solidFill>
                  <a:schemeClr val="hlink"/>
                </a:solidFill>
                <a:hlinkClick r:id="rId2"/>
              </a:rPr>
              <a:t>Images on JSTOR: Getting Started</a:t>
            </a:r>
            <a:endParaRPr/>
          </a:p>
          <a:p>
            <a:pPr indent="0" lvl="0" marL="0" rtl="0" algn="l">
              <a:spcBef>
                <a:spcPts val="360"/>
              </a:spcBef>
              <a:spcAft>
                <a:spcPts val="0"/>
              </a:spcAft>
              <a:buClr>
                <a:schemeClr val="dk1"/>
              </a:buClr>
              <a:buSzPts val="1100"/>
              <a:buFont typeface="Arial"/>
              <a:buNone/>
            </a:pPr>
            <a:r>
              <a:rPr lang="en-US" u="sng">
                <a:solidFill>
                  <a:schemeClr val="hlink"/>
                </a:solidFill>
                <a:hlinkClick r:id="rId3"/>
              </a:rPr>
              <a:t>Need Help Logging in to JSTOR?</a:t>
            </a:r>
            <a:r>
              <a:rPr lang="en-US"/>
              <a:t> </a:t>
            </a:r>
            <a:endParaRPr/>
          </a:p>
          <a:p>
            <a:pPr indent="0" lvl="0" marL="0" rtl="0" algn="l">
              <a:spcBef>
                <a:spcPts val="360"/>
              </a:spcBef>
              <a:spcAft>
                <a:spcPts val="0"/>
              </a:spcAft>
              <a:buClr>
                <a:schemeClr val="dk1"/>
              </a:buClr>
              <a:buSzPts val="1100"/>
              <a:buFont typeface="Arial"/>
              <a:buNone/>
            </a:pPr>
            <a:r>
              <a:rPr lang="en-US" u="sng">
                <a:solidFill>
                  <a:schemeClr val="hlink"/>
                </a:solidFill>
                <a:hlinkClick r:id="rId4"/>
              </a:rPr>
              <a:t>Finding and saving images on JSTOR - Artstor on JSTOR: Working with images - LibGuides at JSTOR</a:t>
            </a:r>
            <a:r>
              <a:rPr lang="en-US"/>
              <a:t>  </a:t>
            </a:r>
            <a:endParaRPr/>
          </a:p>
        </p:txBody>
      </p:sp>
      <p:sp>
        <p:nvSpPr>
          <p:cNvPr id="887" name="Google Shape;887;g2ca7ed20271_1_232: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2ca7ed20271_1_242: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2ca7ed20271_1_242: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Clr>
                <a:schemeClr val="dk1"/>
              </a:buClr>
              <a:buSzPts val="1100"/>
              <a:buFont typeface="Arial"/>
              <a:buNone/>
            </a:pPr>
            <a:r>
              <a:rPr b="1" lang="en-US"/>
              <a:t>Key Point:</a:t>
            </a:r>
            <a:r>
              <a:rPr lang="en-US"/>
              <a:t> You can also save from the image item page.</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b="1" lang="en-US"/>
              <a:t>More information:</a:t>
            </a:r>
            <a:r>
              <a:rPr lang="en-US"/>
              <a:t> </a:t>
            </a:r>
            <a:r>
              <a:rPr lang="en-US" u="sng">
                <a:solidFill>
                  <a:schemeClr val="hlink"/>
                </a:solidFill>
                <a:hlinkClick r:id="rId2"/>
              </a:rPr>
              <a:t>Images on JSTOR: Getting Started</a:t>
            </a:r>
            <a:endParaRPr/>
          </a:p>
          <a:p>
            <a:pPr indent="0" lvl="0" marL="0" rtl="0" algn="l">
              <a:spcBef>
                <a:spcPts val="360"/>
              </a:spcBef>
              <a:spcAft>
                <a:spcPts val="0"/>
              </a:spcAft>
              <a:buClr>
                <a:schemeClr val="dk1"/>
              </a:buClr>
              <a:buSzPts val="1100"/>
              <a:buFont typeface="Arial"/>
              <a:buNone/>
            </a:pPr>
            <a:r>
              <a:rPr lang="en-US" u="sng">
                <a:solidFill>
                  <a:schemeClr val="hlink"/>
                </a:solidFill>
                <a:hlinkClick r:id="rId3"/>
              </a:rPr>
              <a:t>Finding and saving images on JSTOR - Artstor on JSTOR: Working with images - LibGuides at JSTOR</a:t>
            </a:r>
            <a:r>
              <a:rPr lang="en-US"/>
              <a:t>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t/>
            </a:r>
            <a:endParaRPr/>
          </a:p>
        </p:txBody>
      </p:sp>
      <p:sp>
        <p:nvSpPr>
          <p:cNvPr id="898" name="Google Shape;898;g2ca7ed20271_1_242: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2ca7ed20271_1_257: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2ca7ed20271_1_257: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Clr>
                <a:schemeClr val="dk1"/>
              </a:buClr>
              <a:buSzPts val="1100"/>
              <a:buFont typeface="Arial"/>
              <a:buNone/>
            </a:pPr>
            <a:r>
              <a:rPr b="1" lang="en-US"/>
              <a:t>Key point:</a:t>
            </a:r>
            <a:r>
              <a:rPr lang="en-US"/>
              <a:t> When you save an item, create a folder to easily organize your content.</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b="1" lang="en-US"/>
              <a:t>Suggested student activity:</a:t>
            </a:r>
            <a:r>
              <a:rPr lang="en-US"/>
              <a:t> </a:t>
            </a:r>
            <a:endParaRPr/>
          </a:p>
          <a:p>
            <a:pPr indent="-304800" lvl="0" marL="914400" rtl="0" algn="l">
              <a:spcBef>
                <a:spcPts val="360"/>
              </a:spcBef>
              <a:spcAft>
                <a:spcPts val="0"/>
              </a:spcAft>
              <a:buClr>
                <a:schemeClr val="dk1"/>
              </a:buClr>
              <a:buSzPts val="1200"/>
              <a:buAutoNum type="arabicPeriod"/>
            </a:pPr>
            <a:r>
              <a:rPr lang="en-US"/>
              <a:t>On JSTOR, execute an </a:t>
            </a:r>
            <a:r>
              <a:rPr i="1" lang="en-US"/>
              <a:t>image</a:t>
            </a:r>
            <a:r>
              <a:rPr lang="en-US"/>
              <a:t> search from the search bar on any page </a:t>
            </a:r>
            <a:endParaRPr/>
          </a:p>
          <a:p>
            <a:pPr indent="-304800" lvl="1" marL="1371600" rtl="0" algn="l">
              <a:spcBef>
                <a:spcPts val="0"/>
              </a:spcBef>
              <a:spcAft>
                <a:spcPts val="0"/>
              </a:spcAft>
              <a:buClr>
                <a:schemeClr val="dk1"/>
              </a:buClr>
              <a:buSzPts val="1200"/>
              <a:buAutoNum type="alphaLcPeriod"/>
            </a:pPr>
            <a:r>
              <a:rPr lang="en-US"/>
              <a:t>If you have not yet created a personal account, click on Register</a:t>
            </a:r>
            <a:endParaRPr/>
          </a:p>
          <a:p>
            <a:pPr indent="-304800" lvl="1" marL="1371600" rtl="0" algn="l">
              <a:spcBef>
                <a:spcPts val="0"/>
              </a:spcBef>
              <a:spcAft>
                <a:spcPts val="0"/>
              </a:spcAft>
              <a:buClr>
                <a:schemeClr val="dk1"/>
              </a:buClr>
              <a:buSzPts val="1200"/>
              <a:buAutoNum type="alphaLcPeriod"/>
            </a:pPr>
            <a:r>
              <a:rPr lang="en-US"/>
              <a:t>If you have a personal account, log in</a:t>
            </a:r>
            <a:endParaRPr/>
          </a:p>
          <a:p>
            <a:pPr indent="-304800" lvl="0" marL="914400" rtl="0" algn="l">
              <a:spcBef>
                <a:spcPts val="0"/>
              </a:spcBef>
              <a:spcAft>
                <a:spcPts val="0"/>
              </a:spcAft>
              <a:buClr>
                <a:schemeClr val="dk1"/>
              </a:buClr>
              <a:buSzPts val="1200"/>
              <a:buAutoNum type="arabicPeriod"/>
            </a:pPr>
            <a:r>
              <a:rPr lang="en-US"/>
              <a:t>Choose several images from the results page and save them to a folder</a:t>
            </a:r>
            <a:endParaRPr/>
          </a:p>
          <a:p>
            <a:pPr indent="-304800" lvl="0" marL="914400" rtl="0" algn="l">
              <a:spcBef>
                <a:spcPts val="0"/>
              </a:spcBef>
              <a:spcAft>
                <a:spcPts val="0"/>
              </a:spcAft>
              <a:buClr>
                <a:schemeClr val="dk1"/>
              </a:buClr>
              <a:buSzPts val="1200"/>
              <a:buAutoNum type="arabicPeriod"/>
            </a:pPr>
            <a:r>
              <a:rPr lang="en-US"/>
              <a:t>Open an image from the search results page and save that individual image to the same folder</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b="1" lang="en-US"/>
              <a:t>More information:</a:t>
            </a:r>
            <a:r>
              <a:rPr lang="en-US"/>
              <a:t> </a:t>
            </a:r>
            <a:r>
              <a:rPr lang="en-US" u="sng">
                <a:solidFill>
                  <a:schemeClr val="hlink"/>
                </a:solidFill>
                <a:hlinkClick r:id="rId2"/>
              </a:rPr>
              <a:t>Images on JSTOR: Getting Started</a:t>
            </a:r>
            <a:endParaRPr/>
          </a:p>
          <a:p>
            <a:pPr indent="0" lvl="0" marL="0" rtl="0" algn="l">
              <a:spcBef>
                <a:spcPts val="360"/>
              </a:spcBef>
              <a:spcAft>
                <a:spcPts val="0"/>
              </a:spcAft>
              <a:buClr>
                <a:schemeClr val="dk1"/>
              </a:buClr>
              <a:buSzPts val="1100"/>
              <a:buFont typeface="Arial"/>
              <a:buNone/>
            </a:pPr>
            <a:r>
              <a:rPr lang="en-US" u="sng">
                <a:solidFill>
                  <a:schemeClr val="hlink"/>
                </a:solidFill>
                <a:hlinkClick r:id="rId3"/>
              </a:rPr>
              <a:t>Finding and saving images on JSTOR - Artstor on JSTOR: Working with images - LibGuides at JSTOR</a:t>
            </a:r>
            <a:r>
              <a:rPr lang="en-US"/>
              <a:t>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Learning outcome aligns with </a:t>
            </a:r>
            <a:r>
              <a:rPr lang="en-US" u="sng">
                <a:solidFill>
                  <a:schemeClr val="hlink"/>
                </a:solidFill>
                <a:hlinkClick r:id="rId4"/>
              </a:rPr>
              <a:t>ACRL Framework for Visual Literacy</a:t>
            </a:r>
            <a:endParaRPr/>
          </a:p>
        </p:txBody>
      </p:sp>
      <p:sp>
        <p:nvSpPr>
          <p:cNvPr id="914" name="Google Shape;914;g2ca7ed20271_1_257: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2ca7ed20271_1_269: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2ca7ed20271_1_269: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lang="en-US"/>
              <a:t>Once you have items in your personal Workspace, you can begin to organize them.</a:t>
            </a:r>
            <a:endParaRPr/>
          </a:p>
        </p:txBody>
      </p:sp>
      <p:sp>
        <p:nvSpPr>
          <p:cNvPr id="927" name="Google Shape;927;g2ca7ed20271_1_269: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ca7ed20271_1_275: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2ca7ed20271_1_275: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b="1" lang="en-US"/>
              <a:t>Key Point:</a:t>
            </a:r>
            <a:r>
              <a:rPr lang="en-US"/>
              <a:t> once you open a folder you can rearrange the </a:t>
            </a:r>
            <a:r>
              <a:rPr lang="en-US"/>
              <a:t>items</a:t>
            </a:r>
            <a:r>
              <a:rPr lang="en-US"/>
              <a:t>.</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b="1" lang="en-US"/>
              <a:t>More information:</a:t>
            </a:r>
            <a:r>
              <a:rPr lang="en-US"/>
              <a:t> </a:t>
            </a:r>
            <a:r>
              <a:rPr lang="en-US" u="sng">
                <a:solidFill>
                  <a:schemeClr val="hlink"/>
                </a:solidFill>
                <a:hlinkClick r:id="rId2"/>
              </a:rPr>
              <a:t>Workspace: Viewing and Organizing your Research – JSTOR Support</a:t>
            </a:r>
            <a:r>
              <a:rPr lang="en-US"/>
              <a:t> </a:t>
            </a:r>
            <a:endParaRPr/>
          </a:p>
          <a:p>
            <a:pPr indent="0" lvl="0" marL="0" rtl="0" algn="l">
              <a:spcBef>
                <a:spcPts val="360"/>
              </a:spcBef>
              <a:spcAft>
                <a:spcPts val="0"/>
              </a:spcAft>
              <a:buClr>
                <a:schemeClr val="dk1"/>
              </a:buClr>
              <a:buSzPts val="1100"/>
              <a:buFont typeface="Arial"/>
              <a:buNone/>
            </a:pPr>
            <a:r>
              <a:rPr lang="en-US" u="sng">
                <a:solidFill>
                  <a:schemeClr val="hlink"/>
                </a:solidFill>
                <a:hlinkClick r:id="rId3"/>
              </a:rPr>
              <a:t>Organizing content in your Workspace - Artstor on JSTOR: Working with images</a:t>
            </a:r>
            <a:r>
              <a:rPr lang="en-US"/>
              <a:t> </a:t>
            </a:r>
            <a:endParaRPr/>
          </a:p>
        </p:txBody>
      </p:sp>
      <p:sp>
        <p:nvSpPr>
          <p:cNvPr id="934" name="Google Shape;934;g2ca7ed20271_1_275: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ca7ed20271_1_13: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2ca7ed20271_1_13: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lang="en-US"/>
              <a:t>This deck is yours to use in any setting in whole or in part. As JSTOR evolves and new features are added, we update this slide deck for you. Please check </a:t>
            </a:r>
            <a:r>
              <a:rPr lang="en-US"/>
              <a:t>back to this URL </a:t>
            </a:r>
            <a:r>
              <a:rPr lang="en-US"/>
              <a:t>for updates periodically and note the date last updated on this slide.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For the latest information, check our </a:t>
            </a:r>
            <a:r>
              <a:rPr lang="en-US" u="sng">
                <a:solidFill>
                  <a:schemeClr val="hlink"/>
                </a:solidFill>
                <a:hlinkClick r:id="rId2"/>
              </a:rPr>
              <a:t>Release Notes for JSTOR for updates</a:t>
            </a:r>
            <a:r>
              <a:rPr lang="en-US"/>
              <a:t>.</a:t>
            </a:r>
            <a:endParaRPr/>
          </a:p>
          <a:p>
            <a:pPr indent="0" lvl="0" marL="0" rtl="0" algn="l">
              <a:spcBef>
                <a:spcPts val="360"/>
              </a:spcBef>
              <a:spcAft>
                <a:spcPts val="0"/>
              </a:spcAft>
              <a:buNone/>
            </a:pPr>
            <a:r>
              <a:t/>
            </a:r>
            <a:endParaRPr/>
          </a:p>
        </p:txBody>
      </p:sp>
      <p:sp>
        <p:nvSpPr>
          <p:cNvPr id="646" name="Google Shape;646;g2ca7ed20271_1_13: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2ca7ed20271_1_287: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2ca7ed20271_1_287: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b="1" lang="en-US"/>
              <a:t>Key Point:</a:t>
            </a:r>
            <a:r>
              <a:rPr lang="en-US"/>
              <a:t> there are three ways to export (download) the contents of your folder.</a:t>
            </a:r>
            <a:endParaRPr/>
          </a:p>
          <a:p>
            <a:pPr indent="0" lvl="0" marL="0" rtl="0" algn="l">
              <a:spcBef>
                <a:spcPts val="360"/>
              </a:spcBef>
              <a:spcAft>
                <a:spcPts val="0"/>
              </a:spcAft>
              <a:buNone/>
            </a:pPr>
            <a:r>
              <a:t/>
            </a:r>
            <a:endParaRPr/>
          </a:p>
          <a:p>
            <a:pPr indent="0" lvl="0" marL="0" rtl="0" algn="l">
              <a:spcBef>
                <a:spcPts val="360"/>
              </a:spcBef>
              <a:spcAft>
                <a:spcPts val="0"/>
              </a:spcAft>
              <a:buNone/>
            </a:pPr>
            <a:r>
              <a:rPr b="1" lang="en-US"/>
              <a:t>Suggested student activities:</a:t>
            </a:r>
            <a:r>
              <a:rPr lang="en-US"/>
              <a:t> </a:t>
            </a:r>
            <a:endParaRPr/>
          </a:p>
          <a:p>
            <a:pPr indent="-304800" lvl="0" marL="914400" rtl="0" algn="l">
              <a:spcBef>
                <a:spcPts val="360"/>
              </a:spcBef>
              <a:spcAft>
                <a:spcPts val="0"/>
              </a:spcAft>
              <a:buSzPts val="1200"/>
              <a:buAutoNum type="arabicPeriod"/>
            </a:pPr>
            <a:r>
              <a:rPr lang="en-US"/>
              <a:t>Navigate to your Workspace from any page on JSTOR</a:t>
            </a:r>
            <a:endParaRPr/>
          </a:p>
          <a:p>
            <a:pPr indent="-304800" lvl="0" marL="914400" rtl="0" algn="l">
              <a:spcBef>
                <a:spcPts val="0"/>
              </a:spcBef>
              <a:spcAft>
                <a:spcPts val="0"/>
              </a:spcAft>
              <a:buSzPts val="1200"/>
              <a:buAutoNum type="arabicPeriod"/>
            </a:pPr>
            <a:r>
              <a:rPr lang="en-US"/>
              <a:t>Open the Workspace folder you created in the last activity.</a:t>
            </a:r>
            <a:endParaRPr/>
          </a:p>
          <a:p>
            <a:pPr indent="-304800" lvl="0" marL="914400" rtl="0" algn="l">
              <a:spcBef>
                <a:spcPts val="0"/>
              </a:spcBef>
              <a:spcAft>
                <a:spcPts val="0"/>
              </a:spcAft>
              <a:buSzPts val="1200"/>
              <a:buAutoNum type="arabicPeriod"/>
            </a:pPr>
            <a:r>
              <a:rPr lang="en-US"/>
              <a:t>In your Workspace folder, drag and drop your images to put then in an order you prefer.</a:t>
            </a:r>
            <a:endParaRPr/>
          </a:p>
          <a:p>
            <a:pPr indent="-304800" lvl="0" marL="914400" rtl="0" algn="l">
              <a:spcBef>
                <a:spcPts val="0"/>
              </a:spcBef>
              <a:spcAft>
                <a:spcPts val="0"/>
              </a:spcAft>
              <a:buSzPts val="1200"/>
              <a:buAutoNum type="arabicPeriod"/>
            </a:pPr>
            <a:r>
              <a:rPr lang="en-US"/>
              <a:t>Click on the Export button and choose an export format.</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b="1" lang="en-US"/>
              <a:t>More information:</a:t>
            </a:r>
            <a:r>
              <a:rPr lang="en-US"/>
              <a:t> </a:t>
            </a:r>
            <a:r>
              <a:rPr lang="en-US" u="sng">
                <a:solidFill>
                  <a:schemeClr val="hlink"/>
                </a:solidFill>
                <a:hlinkClick r:id="rId2"/>
              </a:rPr>
              <a:t>Workspace: Viewing and Organizing your Research – JSTOR Support</a:t>
            </a:r>
            <a:r>
              <a:rPr lang="en-US"/>
              <a:t> </a:t>
            </a:r>
            <a:endParaRPr/>
          </a:p>
          <a:p>
            <a:pPr indent="0" lvl="0" marL="0" rtl="0" algn="l">
              <a:spcBef>
                <a:spcPts val="360"/>
              </a:spcBef>
              <a:spcAft>
                <a:spcPts val="0"/>
              </a:spcAft>
              <a:buClr>
                <a:schemeClr val="dk1"/>
              </a:buClr>
              <a:buSzPts val="1100"/>
              <a:buFont typeface="Arial"/>
              <a:buNone/>
            </a:pPr>
            <a:r>
              <a:rPr lang="en-US" u="sng">
                <a:solidFill>
                  <a:schemeClr val="hlink"/>
                </a:solidFill>
                <a:hlinkClick r:id="rId3"/>
              </a:rPr>
              <a:t>Organizing content in your Workspace - Artstor on JSTOR: Working with images</a:t>
            </a:r>
            <a:r>
              <a:rPr lang="en-US"/>
              <a:t>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Learning outcome aligns with</a:t>
            </a:r>
            <a:r>
              <a:rPr lang="en-US" u="sng">
                <a:solidFill>
                  <a:schemeClr val="hlink"/>
                </a:solidFill>
                <a:hlinkClick r:id="rId4"/>
              </a:rPr>
              <a:t> ACRL Visual Literacy Standard 2</a:t>
            </a:r>
            <a:endParaRPr/>
          </a:p>
        </p:txBody>
      </p:sp>
      <p:sp>
        <p:nvSpPr>
          <p:cNvPr id="946" name="Google Shape;946;g2ca7ed20271_1_287: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2ca7ed20271_1_302: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2ca7ed20271_1_302: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b="1" lang="en-US"/>
              <a:t>Key Point:</a:t>
            </a:r>
            <a:r>
              <a:rPr lang="en-US"/>
              <a:t> you can rename a folder, add a description of the folder, duplicate it, share it our delete it.</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b="1" lang="en-US"/>
              <a:t>More information</a:t>
            </a:r>
            <a:r>
              <a:rPr lang="en-US"/>
              <a:t>: </a:t>
            </a:r>
            <a:r>
              <a:rPr lang="en-US" u="sng">
                <a:solidFill>
                  <a:schemeClr val="hlink"/>
                </a:solidFill>
                <a:hlinkClick r:id="rId2"/>
              </a:rPr>
              <a:t>Workspace: Viewing and Organizing your Research – JSTOR Support</a:t>
            </a:r>
            <a:r>
              <a:rPr lang="en-US"/>
              <a:t> </a:t>
            </a:r>
            <a:endParaRPr/>
          </a:p>
          <a:p>
            <a:pPr indent="0" lvl="0" marL="0" rtl="0" algn="l">
              <a:spcBef>
                <a:spcPts val="360"/>
              </a:spcBef>
              <a:spcAft>
                <a:spcPts val="0"/>
              </a:spcAft>
              <a:buClr>
                <a:schemeClr val="dk1"/>
              </a:buClr>
              <a:buSzPts val="1100"/>
              <a:buFont typeface="Arial"/>
              <a:buNone/>
            </a:pPr>
            <a:r>
              <a:rPr lang="en-US" u="sng">
                <a:solidFill>
                  <a:schemeClr val="hlink"/>
                </a:solidFill>
                <a:hlinkClick r:id="rId3"/>
              </a:rPr>
              <a:t>Organizing content in your Workspace - Artstor on JSTOR: Working with images</a:t>
            </a:r>
            <a:r>
              <a:rPr lang="en-US"/>
              <a:t> </a:t>
            </a:r>
            <a:endParaRPr/>
          </a:p>
          <a:p>
            <a:pPr indent="0" lvl="0" marL="0" rtl="0" algn="l">
              <a:spcBef>
                <a:spcPts val="360"/>
              </a:spcBef>
              <a:spcAft>
                <a:spcPts val="0"/>
              </a:spcAft>
              <a:buClr>
                <a:schemeClr val="dk1"/>
              </a:buClr>
              <a:buSzPts val="1100"/>
              <a:buFont typeface="Arial"/>
              <a:buNone/>
            </a:pPr>
            <a:r>
              <a:rPr lang="en-US" u="sng">
                <a:solidFill>
                  <a:schemeClr val="hlink"/>
                </a:solidFill>
                <a:hlinkClick r:id="rId4"/>
              </a:rPr>
              <a:t>Sharing content from your Workspace - Artstor on JSTOR: Working with images</a:t>
            </a:r>
            <a:r>
              <a:rPr lang="en-US"/>
              <a:t> </a:t>
            </a:r>
            <a:endParaRPr/>
          </a:p>
        </p:txBody>
      </p:sp>
      <p:sp>
        <p:nvSpPr>
          <p:cNvPr id="962" name="Google Shape;962;g2ca7ed20271_1_302: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2ca7ed20271_1_317: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977" name="Google Shape;977;g2ca7ed20271_1_317: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Clr>
                <a:schemeClr val="dk1"/>
              </a:buClr>
              <a:buSzPts val="1100"/>
              <a:buFont typeface="Arial"/>
              <a:buNone/>
            </a:pPr>
            <a:r>
              <a:rPr b="1" lang="en-US"/>
              <a:t>Key Points: </a:t>
            </a:r>
            <a:endParaRPr b="1"/>
          </a:p>
          <a:p>
            <a:pPr indent="-304800" lvl="0" marL="914400" rtl="0" algn="l">
              <a:spcBef>
                <a:spcPts val="360"/>
              </a:spcBef>
              <a:spcAft>
                <a:spcPts val="0"/>
              </a:spcAft>
              <a:buSzPts val="1200"/>
              <a:buChar char="●"/>
            </a:pPr>
            <a:r>
              <a:rPr lang="en-US"/>
              <a:t>sharing can only be with those at your institution who are logged in</a:t>
            </a:r>
            <a:endParaRPr/>
          </a:p>
          <a:p>
            <a:pPr indent="-304800" lvl="0" marL="914400" rtl="0" algn="l">
              <a:spcBef>
                <a:spcPts val="360"/>
              </a:spcBef>
              <a:spcAft>
                <a:spcPts val="0"/>
              </a:spcAft>
              <a:buSzPts val="1200"/>
              <a:buChar char="●"/>
            </a:pPr>
            <a:r>
              <a:rPr lang="en-US"/>
              <a:t>sharing can be turned on or off for each folder</a:t>
            </a:r>
            <a:endParaRPr/>
          </a:p>
          <a:p>
            <a:pPr indent="-304800" lvl="0" marL="914400" rtl="0" algn="l">
              <a:spcBef>
                <a:spcPts val="360"/>
              </a:spcBef>
              <a:spcAft>
                <a:spcPts val="0"/>
              </a:spcAft>
              <a:buSzPts val="1200"/>
              <a:buChar char="●"/>
            </a:pPr>
            <a:r>
              <a:rPr lang="en-US"/>
              <a:t>subfolders of a folder are shared along with the parent folder</a:t>
            </a:r>
            <a:endParaRPr/>
          </a:p>
          <a:p>
            <a:pPr indent="-304800" lvl="0" marL="914400" rtl="0" algn="l">
              <a:spcBef>
                <a:spcPts val="360"/>
              </a:spcBef>
              <a:spcAft>
                <a:spcPts val="0"/>
              </a:spcAft>
              <a:buSzPts val="1200"/>
              <a:buChar char="●"/>
            </a:pPr>
            <a:r>
              <a:rPr lang="en-US"/>
              <a:t>those with access to your folder can download the content but not change the folder</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b="1" lang="en-US"/>
              <a:t>Suggested student activities: </a:t>
            </a:r>
            <a:endParaRPr b="1"/>
          </a:p>
          <a:p>
            <a:pPr indent="-304800" lvl="0" marL="914400" rtl="0" algn="l">
              <a:spcBef>
                <a:spcPts val="360"/>
              </a:spcBef>
              <a:spcAft>
                <a:spcPts val="0"/>
              </a:spcAft>
              <a:buSzPts val="1200"/>
              <a:buAutoNum type="arabicPeriod"/>
            </a:pPr>
            <a:r>
              <a:rPr lang="en-US"/>
              <a:t>choose one of your folders and then choose share</a:t>
            </a:r>
            <a:endParaRPr/>
          </a:p>
          <a:p>
            <a:pPr indent="-304800" lvl="0" marL="914400" rtl="0" algn="l">
              <a:spcBef>
                <a:spcPts val="360"/>
              </a:spcBef>
              <a:spcAft>
                <a:spcPts val="0"/>
              </a:spcAft>
              <a:buSzPts val="1200"/>
              <a:buAutoNum type="arabicPeriod"/>
            </a:pPr>
            <a:r>
              <a:rPr lang="en-US"/>
              <a:t>copy the link and share it with someone else at your institution or school </a:t>
            </a:r>
            <a:endParaRPr/>
          </a:p>
          <a:p>
            <a:pPr indent="0" lvl="0" marL="45720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b="1" lang="en-US"/>
              <a:t>More information</a:t>
            </a:r>
            <a:r>
              <a:rPr lang="en-US"/>
              <a:t>:</a:t>
            </a:r>
            <a:r>
              <a:rPr lang="en-US" u="sng">
                <a:solidFill>
                  <a:schemeClr val="hlink"/>
                </a:solidFill>
                <a:hlinkClick r:id="rId2"/>
              </a:rPr>
              <a:t>Workspace: Sharing Folders – JSTOR Support</a:t>
            </a:r>
            <a:r>
              <a:rPr lang="en-US"/>
              <a:t> </a:t>
            </a:r>
            <a:endParaRPr/>
          </a:p>
          <a:p>
            <a:pPr indent="0" lvl="0" marL="0" rtl="0" algn="l">
              <a:spcBef>
                <a:spcPts val="360"/>
              </a:spcBef>
              <a:spcAft>
                <a:spcPts val="0"/>
              </a:spcAft>
              <a:buClr>
                <a:schemeClr val="dk1"/>
              </a:buClr>
              <a:buSzPts val="1100"/>
              <a:buFont typeface="Arial"/>
              <a:buNone/>
            </a:pPr>
            <a:r>
              <a:rPr lang="en-US" u="sng">
                <a:solidFill>
                  <a:schemeClr val="hlink"/>
                </a:solidFill>
                <a:hlinkClick r:id="rId3"/>
              </a:rPr>
              <a:t>Sharing content from your Workspace - Artstor on JSTOR: Working with images</a:t>
            </a:r>
            <a:r>
              <a:rPr lang="en-US"/>
              <a:t>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Learning outcome aligns with</a:t>
            </a:r>
            <a:r>
              <a:rPr lang="en-US" u="sng">
                <a:solidFill>
                  <a:schemeClr val="hlink"/>
                </a:solidFill>
                <a:hlinkClick r:id="rId4"/>
              </a:rPr>
              <a:t> ACRL Visual Literacy Standard 2</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t/>
            </a:r>
            <a:endParaRPr/>
          </a:p>
        </p:txBody>
      </p:sp>
      <p:sp>
        <p:nvSpPr>
          <p:cNvPr id="978" name="Google Shape;978;g2ca7ed20271_1_317: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2ca7ed20271_1_330: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2ca7ed20271_1_330: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t/>
            </a:r>
            <a:endParaRPr/>
          </a:p>
        </p:txBody>
      </p:sp>
      <p:sp>
        <p:nvSpPr>
          <p:cNvPr id="992" name="Google Shape;992;g2ca7ed20271_1_330: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2ca7ed20271_1_336: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2ca7ed20271_1_336: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b="1" lang="en-US"/>
              <a:t>Key Points</a:t>
            </a:r>
            <a:r>
              <a:rPr lang="en-US"/>
              <a:t>: </a:t>
            </a:r>
            <a:endParaRPr/>
          </a:p>
          <a:p>
            <a:pPr indent="-304800" lvl="0" marL="914400" rtl="0" algn="l">
              <a:spcBef>
                <a:spcPts val="360"/>
              </a:spcBef>
              <a:spcAft>
                <a:spcPts val="0"/>
              </a:spcAft>
              <a:buSzPts val="1200"/>
              <a:buChar char="●"/>
            </a:pPr>
            <a:r>
              <a:rPr lang="en-US"/>
              <a:t>You can copy text for your citations directly or use on of the export tools listed </a:t>
            </a:r>
            <a:endParaRPr/>
          </a:p>
          <a:p>
            <a:pPr indent="-304800" lvl="0" marL="914400" rtl="0" algn="l">
              <a:spcBef>
                <a:spcPts val="360"/>
              </a:spcBef>
              <a:spcAft>
                <a:spcPts val="0"/>
              </a:spcAft>
              <a:buSzPts val="1200"/>
              <a:buChar char="●"/>
            </a:pPr>
            <a:r>
              <a:rPr lang="en-US"/>
              <a:t>Always review the text of the citation and edit as needed.</a:t>
            </a:r>
            <a:endParaRPr/>
          </a:p>
          <a:p>
            <a:pPr indent="0" lvl="0" marL="457200" rtl="0" algn="l">
              <a:spcBef>
                <a:spcPts val="360"/>
              </a:spcBef>
              <a:spcAft>
                <a:spcPts val="0"/>
              </a:spcAft>
              <a:buNone/>
            </a:pPr>
            <a:r>
              <a:t/>
            </a:r>
            <a:endParaRPr/>
          </a:p>
          <a:p>
            <a:pPr indent="0" lvl="0" marL="0" rtl="0" algn="l">
              <a:spcBef>
                <a:spcPts val="360"/>
              </a:spcBef>
              <a:spcAft>
                <a:spcPts val="0"/>
              </a:spcAft>
              <a:buNone/>
            </a:pPr>
            <a:r>
              <a:rPr b="1" lang="en-US"/>
              <a:t>Suggested student activities: </a:t>
            </a:r>
            <a:endParaRPr b="1"/>
          </a:p>
          <a:p>
            <a:pPr indent="-304800" lvl="0" marL="914400" rtl="0" algn="l">
              <a:spcBef>
                <a:spcPts val="360"/>
              </a:spcBef>
              <a:spcAft>
                <a:spcPts val="0"/>
              </a:spcAft>
              <a:buSzPts val="1200"/>
              <a:buAutoNum type="arabicPeriod"/>
            </a:pPr>
            <a:r>
              <a:rPr lang="en-US"/>
              <a:t>Choose to copy a citation from: </a:t>
            </a:r>
            <a:endParaRPr/>
          </a:p>
          <a:p>
            <a:pPr indent="-304800" lvl="1" marL="1371600" rtl="0" algn="l">
              <a:spcBef>
                <a:spcPts val="0"/>
              </a:spcBef>
              <a:spcAft>
                <a:spcPts val="0"/>
              </a:spcAft>
              <a:buSzPts val="1200"/>
              <a:buAutoNum type="alphaLcPeriod"/>
            </a:pPr>
            <a:r>
              <a:rPr lang="en-US"/>
              <a:t>an image from the image thumbnail</a:t>
            </a:r>
            <a:endParaRPr/>
          </a:p>
          <a:p>
            <a:pPr indent="-304800" lvl="1" marL="1371600" rtl="0" algn="l">
              <a:spcBef>
                <a:spcPts val="0"/>
              </a:spcBef>
              <a:spcAft>
                <a:spcPts val="0"/>
              </a:spcAft>
              <a:buSzPts val="1200"/>
              <a:buAutoNum type="alphaLcPeriod"/>
            </a:pPr>
            <a:r>
              <a:rPr lang="en-US"/>
              <a:t>a different image from the full image viewer</a:t>
            </a:r>
            <a:endParaRPr/>
          </a:p>
          <a:p>
            <a:pPr indent="-304800" lvl="1" marL="1371600" rtl="0" algn="l">
              <a:spcBef>
                <a:spcPts val="0"/>
              </a:spcBef>
              <a:spcAft>
                <a:spcPts val="0"/>
              </a:spcAft>
              <a:buSzPts val="1200"/>
              <a:buAutoNum type="alphaLcPeriod"/>
            </a:pPr>
            <a:r>
              <a:rPr lang="en-US"/>
              <a:t>your Workspace</a:t>
            </a:r>
            <a:endParaRPr/>
          </a:p>
          <a:p>
            <a:pPr indent="-304800" lvl="0" marL="914400" rtl="0" algn="l">
              <a:spcBef>
                <a:spcPts val="0"/>
              </a:spcBef>
              <a:spcAft>
                <a:spcPts val="0"/>
              </a:spcAft>
              <a:buSzPts val="1200"/>
              <a:buAutoNum type="arabicPeriod"/>
            </a:pPr>
            <a:r>
              <a:rPr lang="en-US"/>
              <a:t>Review and edit your chosen citations as needed. </a:t>
            </a:r>
            <a:endParaRPr/>
          </a:p>
          <a:p>
            <a:pPr indent="0" lvl="0" marL="45720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rPr b="1" lang="en-US"/>
              <a:t>More information:</a:t>
            </a:r>
            <a:r>
              <a:rPr lang="en-US"/>
              <a:t> </a:t>
            </a:r>
            <a:r>
              <a:rPr lang="en-US" u="sng">
                <a:solidFill>
                  <a:schemeClr val="hlink"/>
                </a:solidFill>
                <a:hlinkClick r:id="rId2"/>
              </a:rPr>
              <a:t>Citation Management: Exporting Citations from JSTOR</a:t>
            </a:r>
            <a:r>
              <a:rPr lang="en-US"/>
              <a:t>  </a:t>
            </a:r>
            <a:endParaRPr/>
          </a:p>
          <a:p>
            <a:pPr indent="0" lvl="0" marL="0" rtl="0" algn="l">
              <a:spcBef>
                <a:spcPts val="360"/>
              </a:spcBef>
              <a:spcAft>
                <a:spcPts val="0"/>
              </a:spcAft>
              <a:buNone/>
            </a:pPr>
            <a:r>
              <a:rPr lang="en-US"/>
              <a:t>Learning outcome aligns with </a:t>
            </a:r>
            <a:r>
              <a:rPr lang="en-US" u="sng">
                <a:solidFill>
                  <a:schemeClr val="hlink"/>
                </a:solidFill>
                <a:hlinkClick r:id="rId3"/>
              </a:rPr>
              <a:t>ACRL Framework for Visual Literacy</a:t>
            </a:r>
            <a:endParaRPr/>
          </a:p>
        </p:txBody>
      </p:sp>
      <p:sp>
        <p:nvSpPr>
          <p:cNvPr id="999" name="Google Shape;999;g2ca7ed20271_1_336: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2ca7ed20271_1_349: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2ca7ed20271_1_349: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b="1" lang="en-US"/>
              <a:t>Key Points: </a:t>
            </a:r>
            <a:r>
              <a:rPr lang="en-US"/>
              <a:t>Just like on the search results page, you can copy citations directly from the item in your Workspace when you click on the dropdown menu beneath the time thumbnail</a:t>
            </a:r>
            <a:endParaRPr/>
          </a:p>
          <a:p>
            <a:pPr indent="-317500" lvl="0" marL="914400" rtl="0" algn="l">
              <a:spcBef>
                <a:spcPts val="360"/>
              </a:spcBef>
              <a:spcAft>
                <a:spcPts val="0"/>
              </a:spcAft>
              <a:buSzPts val="1400"/>
              <a:buChar char="●"/>
            </a:pPr>
            <a:r>
              <a:rPr lang="en-US"/>
              <a:t>The supported formats are</a:t>
            </a:r>
            <a:endParaRPr/>
          </a:p>
          <a:p>
            <a:pPr indent="-317500" lvl="1" marL="1371600" rtl="0" algn="l">
              <a:spcBef>
                <a:spcPts val="360"/>
              </a:spcBef>
              <a:spcAft>
                <a:spcPts val="0"/>
              </a:spcAft>
              <a:buSzPts val="1400"/>
              <a:buChar char="○"/>
            </a:pPr>
            <a:r>
              <a:rPr lang="en-US"/>
              <a:t>MLA 9</a:t>
            </a:r>
            <a:endParaRPr/>
          </a:p>
          <a:p>
            <a:pPr indent="-317500" lvl="1" marL="1371600" rtl="0" algn="l">
              <a:spcBef>
                <a:spcPts val="360"/>
              </a:spcBef>
              <a:spcAft>
                <a:spcPts val="0"/>
              </a:spcAft>
              <a:buSzPts val="1400"/>
              <a:buChar char="○"/>
            </a:pPr>
            <a:r>
              <a:rPr lang="en-US"/>
              <a:t>APA 7</a:t>
            </a:r>
            <a:endParaRPr/>
          </a:p>
          <a:p>
            <a:pPr indent="-317500" lvl="1" marL="1371600" rtl="0" algn="l">
              <a:spcBef>
                <a:spcPts val="360"/>
              </a:spcBef>
              <a:spcAft>
                <a:spcPts val="0"/>
              </a:spcAft>
              <a:buSzPts val="1400"/>
              <a:buChar char="○"/>
            </a:pPr>
            <a:r>
              <a:rPr lang="en-US"/>
              <a:t>Chicago 17</a:t>
            </a:r>
            <a:endParaRPr/>
          </a:p>
          <a:p>
            <a:pPr indent="-317500" lvl="0" marL="914400" rtl="0" algn="l">
              <a:spcBef>
                <a:spcPts val="360"/>
              </a:spcBef>
              <a:spcAft>
                <a:spcPts val="0"/>
              </a:spcAft>
              <a:buSzPts val="1400"/>
              <a:buChar char="●"/>
            </a:pPr>
            <a:r>
              <a:rPr lang="en-US"/>
              <a:t>Always review the text of the citation and edit as needed</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b="1" lang="en-US"/>
              <a:t>More information:</a:t>
            </a:r>
            <a:r>
              <a:rPr lang="en-US"/>
              <a:t> </a:t>
            </a:r>
            <a:r>
              <a:rPr lang="en-US" u="sng">
                <a:solidFill>
                  <a:schemeClr val="hlink"/>
                </a:solidFill>
                <a:hlinkClick r:id="rId2"/>
              </a:rPr>
              <a:t>Citation Management: Exporting Citations from JSTOR</a:t>
            </a:r>
            <a:r>
              <a:rPr lang="en-US"/>
              <a:t>  </a:t>
            </a:r>
            <a:endParaRPr/>
          </a:p>
          <a:p>
            <a:pPr indent="0" lvl="0" marL="0" rtl="0" algn="l">
              <a:spcBef>
                <a:spcPts val="360"/>
              </a:spcBef>
              <a:spcAft>
                <a:spcPts val="0"/>
              </a:spcAft>
              <a:buClr>
                <a:schemeClr val="dk1"/>
              </a:buClr>
              <a:buSzPts val="1100"/>
              <a:buFont typeface="Arial"/>
              <a:buNone/>
            </a:pPr>
            <a:r>
              <a:rPr lang="en-US"/>
              <a:t>Learning outcome aligns with </a:t>
            </a:r>
            <a:r>
              <a:rPr lang="en-US" u="sng">
                <a:solidFill>
                  <a:schemeClr val="hlink"/>
                </a:solidFill>
                <a:hlinkClick r:id="rId3"/>
              </a:rPr>
              <a:t>ACRL Framework for Visual Literacy</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None/>
            </a:pPr>
            <a:r>
              <a:t/>
            </a:r>
            <a:endParaRPr/>
          </a:p>
        </p:txBody>
      </p:sp>
      <p:sp>
        <p:nvSpPr>
          <p:cNvPr id="1013" name="Google Shape;1013;g2ca7ed20271_1_349: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2ca7ed20271_1_363: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t/>
            </a:r>
            <a:endParaRPr/>
          </a:p>
        </p:txBody>
      </p:sp>
      <p:sp>
        <p:nvSpPr>
          <p:cNvPr id="1027" name="Google Shape;1027;g2ca7ed20271_1_363: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ca7ed20271_1_20: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2ca7ed20271_1_20: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lnSpc>
                <a:spcPct val="115000"/>
              </a:lnSpc>
              <a:spcBef>
                <a:spcPts val="0"/>
              </a:spcBef>
              <a:spcAft>
                <a:spcPts val="0"/>
              </a:spcAft>
              <a:buNone/>
            </a:pPr>
            <a:r>
              <a:rPr lang="en-US" sz="1100"/>
              <a:t>Consider this deck to be a living document.</a:t>
            </a:r>
            <a:endParaRPr sz="1100"/>
          </a:p>
          <a:p>
            <a:pPr indent="-298450" lvl="0" marL="914400" rtl="0" algn="l">
              <a:lnSpc>
                <a:spcPct val="115000"/>
              </a:lnSpc>
              <a:spcBef>
                <a:spcPts val="0"/>
              </a:spcBef>
              <a:spcAft>
                <a:spcPts val="0"/>
              </a:spcAft>
              <a:buSzPts val="1100"/>
              <a:buAutoNum type="arabicPeriod"/>
            </a:pPr>
            <a:r>
              <a:rPr lang="en-US" sz="1100"/>
              <a:t>Make a copy</a:t>
            </a:r>
            <a:r>
              <a:rPr lang="en-US" sz="1100"/>
              <a:t> </a:t>
            </a:r>
            <a:endParaRPr sz="1100"/>
          </a:p>
          <a:p>
            <a:pPr indent="-298450" lvl="0" marL="914400" rtl="0" algn="l">
              <a:lnSpc>
                <a:spcPct val="115000"/>
              </a:lnSpc>
              <a:spcBef>
                <a:spcPts val="0"/>
              </a:spcBef>
              <a:spcAft>
                <a:spcPts val="0"/>
              </a:spcAft>
              <a:buSzPts val="1100"/>
              <a:buAutoNum type="arabicPeriod"/>
            </a:pPr>
            <a:r>
              <a:rPr lang="en-US" sz="1100"/>
              <a:t>Save this link and check the it for updated slides when revising any presentation that includes JSTOR</a:t>
            </a:r>
            <a:endParaRPr sz="1100"/>
          </a:p>
          <a:p>
            <a:pPr indent="-298450" lvl="0" marL="914400" rtl="0" algn="l">
              <a:lnSpc>
                <a:spcPct val="115000"/>
              </a:lnSpc>
              <a:spcBef>
                <a:spcPts val="0"/>
              </a:spcBef>
              <a:spcAft>
                <a:spcPts val="0"/>
              </a:spcAft>
              <a:buSzPts val="1100"/>
              <a:buAutoNum type="arabicPeriod"/>
            </a:pPr>
            <a:r>
              <a:rPr lang="en-US" sz="1100"/>
              <a:t>Give us feedback at </a:t>
            </a:r>
            <a:r>
              <a:rPr lang="en-US" sz="1100" u="sng">
                <a:solidFill>
                  <a:srgbClr val="1155CC"/>
                </a:solidFill>
                <a:hlinkClick r:id="rId2">
                  <a:extLst>
                    <a:ext uri="{A12FA001-AC4F-418D-AE19-62706E023703}">
                      <ahyp:hlinkClr val="tx"/>
                    </a:ext>
                  </a:extLst>
                </a:hlinkClick>
              </a:rPr>
              <a:t>support@jstor.org</a:t>
            </a:r>
            <a:endParaRPr sz="1100"/>
          </a:p>
          <a:p>
            <a:pPr indent="0" lvl="0" marL="0" rtl="0" algn="l">
              <a:lnSpc>
                <a:spcPct val="115000"/>
              </a:lnSpc>
              <a:spcBef>
                <a:spcPts val="0"/>
              </a:spcBef>
              <a:spcAft>
                <a:spcPts val="0"/>
              </a:spcAft>
              <a:buNone/>
            </a:pPr>
            <a:r>
              <a:t/>
            </a:r>
            <a:endParaRPr sz="1100"/>
          </a:p>
          <a:p>
            <a:pPr indent="0" lvl="0" marL="0" rtl="0" algn="l">
              <a:spcBef>
                <a:spcPts val="360"/>
              </a:spcBef>
              <a:spcAft>
                <a:spcPts val="0"/>
              </a:spcAft>
              <a:buClr>
                <a:schemeClr val="dk1"/>
              </a:buClr>
              <a:buSzPts val="1100"/>
              <a:buFont typeface="Arial"/>
              <a:buNone/>
            </a:pPr>
            <a:r>
              <a:rPr lang="en-US"/>
              <a:t>For the latest information, check our </a:t>
            </a:r>
            <a:r>
              <a:rPr lang="en-US" u="sng">
                <a:solidFill>
                  <a:schemeClr val="hlink"/>
                </a:solidFill>
                <a:hlinkClick r:id="rId3"/>
              </a:rPr>
              <a:t>Release Notes for JSTOR for updates</a:t>
            </a:r>
            <a:r>
              <a:rPr lang="en-US"/>
              <a:t>.</a:t>
            </a:r>
            <a:endParaRPr/>
          </a:p>
          <a:p>
            <a:pPr indent="0" lvl="0" marL="0" rtl="0" algn="l">
              <a:spcBef>
                <a:spcPts val="360"/>
              </a:spcBef>
              <a:spcAft>
                <a:spcPts val="0"/>
              </a:spcAft>
              <a:buClr>
                <a:schemeClr val="dk1"/>
              </a:buClr>
              <a:buSzPts val="1100"/>
              <a:buFont typeface="Arial"/>
              <a:buNone/>
            </a:pPr>
            <a:r>
              <a:t/>
            </a:r>
            <a:endParaRPr/>
          </a:p>
        </p:txBody>
      </p:sp>
      <p:sp>
        <p:nvSpPr>
          <p:cNvPr id="654" name="Google Shape;654;g2ca7ed20271_1_20: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ca7ed20271_1_29: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2ca7ed20271_1_29: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lang="en-US"/>
              <a:t>The slides where you will find specific Suggested student activities to engage with are notice here.</a:t>
            </a:r>
            <a:endParaRPr/>
          </a:p>
          <a:p>
            <a:pPr indent="0" lvl="0" marL="0" rtl="0" algn="l">
              <a:spcBef>
                <a:spcPts val="360"/>
              </a:spcBef>
              <a:spcAft>
                <a:spcPts val="0"/>
              </a:spcAft>
              <a:buNone/>
            </a:pPr>
            <a:r>
              <a:rPr b="1" lang="en-US"/>
              <a:t>Key points:</a:t>
            </a:r>
            <a:endParaRPr b="1"/>
          </a:p>
          <a:p>
            <a:pPr indent="-317500" lvl="0" marL="914400" rtl="0" algn="l">
              <a:spcBef>
                <a:spcPts val="360"/>
              </a:spcBef>
              <a:spcAft>
                <a:spcPts val="0"/>
              </a:spcAft>
              <a:buSzPts val="1400"/>
              <a:buChar char="●"/>
            </a:pPr>
            <a:r>
              <a:rPr lang="en-US"/>
              <a:t>All the learning activities are in the speaker’s notes. </a:t>
            </a:r>
            <a:endParaRPr/>
          </a:p>
          <a:p>
            <a:pPr indent="-317500" lvl="0" marL="914400" rtl="0" algn="l">
              <a:spcBef>
                <a:spcPts val="0"/>
              </a:spcBef>
              <a:spcAft>
                <a:spcPts val="0"/>
              </a:spcAft>
              <a:buSzPts val="1400"/>
              <a:buChar char="●"/>
            </a:pPr>
            <a:r>
              <a:rPr lang="en-US"/>
              <a:t>We have aligned the learning outcomes expected from these activities with the </a:t>
            </a:r>
            <a:r>
              <a:rPr lang="en-US" u="sng">
                <a:solidFill>
                  <a:schemeClr val="hlink"/>
                </a:solidFill>
                <a:hlinkClick r:id="rId2"/>
              </a:rPr>
              <a:t>ACRL Framework for Visual Literacy</a:t>
            </a:r>
            <a:r>
              <a:rPr lang="en-US"/>
              <a:t>.</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664" name="Google Shape;664;g2ca7ed20271_1_29: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ca7ed20271_1_37: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2ca7ed20271_1_37: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lang="en-US"/>
              <a:t>The speaker’s note include key points, links to more information, and the steps for each student activity.</a:t>
            </a:r>
            <a:endParaRPr/>
          </a:p>
          <a:p>
            <a:pPr indent="0" lvl="0" marL="0" rtl="0" algn="l">
              <a:spcBef>
                <a:spcPts val="360"/>
              </a:spcBef>
              <a:spcAft>
                <a:spcPts val="0"/>
              </a:spcAft>
              <a:buNone/>
            </a:pPr>
            <a:r>
              <a:rPr lang="en-US"/>
              <a:t>Choose slides based on your training goals.</a:t>
            </a:r>
            <a:endParaRPr/>
          </a:p>
        </p:txBody>
      </p:sp>
      <p:sp>
        <p:nvSpPr>
          <p:cNvPr id="673" name="Google Shape;673;g2ca7ed20271_1_37: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ca7ed20271_1_44: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2ca7ed20271_1_44: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0"/>
              </a:spcBef>
              <a:spcAft>
                <a:spcPts val="0"/>
              </a:spcAft>
              <a:buClr>
                <a:schemeClr val="dk1"/>
              </a:buClr>
              <a:buSzPts val="1100"/>
              <a:buFont typeface="Arial"/>
              <a:buNone/>
            </a:pPr>
            <a:r>
              <a:t/>
            </a:r>
            <a:endParaRPr sz="1400"/>
          </a:p>
          <a:p>
            <a:pPr indent="0" lvl="0" marL="0" rtl="0" algn="l">
              <a:spcBef>
                <a:spcPts val="360"/>
              </a:spcBef>
              <a:spcAft>
                <a:spcPts val="0"/>
              </a:spcAft>
              <a:buNone/>
            </a:pPr>
            <a:r>
              <a:t/>
            </a:r>
            <a:endParaRPr/>
          </a:p>
        </p:txBody>
      </p:sp>
      <p:sp>
        <p:nvSpPr>
          <p:cNvPr id="681" name="Google Shape;681;g2ca7ed20271_1_44: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ca7ed20271_1_51: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2ca7ed20271_1_51: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None/>
            </a:pPr>
            <a:r>
              <a:rPr lang="en-US"/>
              <a:t>More about the history of JSTOR and ITHAKA: </a:t>
            </a:r>
            <a:r>
              <a:rPr lang="en-US" u="sng">
                <a:solidFill>
                  <a:schemeClr val="hlink"/>
                </a:solidFill>
                <a:hlinkClick r:id="rId2"/>
              </a:rPr>
              <a:t>about.jstor.org/mission-history/</a:t>
            </a:r>
            <a:r>
              <a:rPr lang="en-US"/>
              <a:t> </a:t>
            </a:r>
            <a:endParaRPr/>
          </a:p>
        </p:txBody>
      </p:sp>
      <p:sp>
        <p:nvSpPr>
          <p:cNvPr id="689" name="Google Shape;689;g2ca7ed20271_1_51: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ca7ed20271_1_56:notes"/>
          <p:cNvSpPr/>
          <p:nvPr>
            <p:ph idx="2" type="sldImg"/>
          </p:nvPr>
        </p:nvSpPr>
        <p:spPr>
          <a:xfrm>
            <a:off x="2325688" y="528638"/>
            <a:ext cx="4703700" cy="26463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2ca7ed20271_1_56:notes"/>
          <p:cNvSpPr txBox="1"/>
          <p:nvPr>
            <p:ph idx="1" type="body"/>
          </p:nvPr>
        </p:nvSpPr>
        <p:spPr>
          <a:xfrm>
            <a:off x="936625" y="3351213"/>
            <a:ext cx="7483500" cy="3173400"/>
          </a:xfrm>
          <a:prstGeom prst="rect">
            <a:avLst/>
          </a:prstGeom>
        </p:spPr>
        <p:txBody>
          <a:bodyPr anchorCtr="0" anchor="t" bIns="46875" lIns="93750" spcFirstLastPara="1" rIns="93750" wrap="square" tIns="46875">
            <a:noAutofit/>
          </a:bodyPr>
          <a:lstStyle/>
          <a:p>
            <a:pPr indent="0" lvl="0" marL="0" rtl="0" algn="l">
              <a:spcBef>
                <a:spcPts val="360"/>
              </a:spcBef>
              <a:spcAft>
                <a:spcPts val="0"/>
              </a:spcAft>
              <a:buClr>
                <a:schemeClr val="dk1"/>
              </a:buClr>
              <a:buSzPts val="1100"/>
              <a:buFont typeface="Arial"/>
              <a:buNone/>
            </a:pPr>
            <a:r>
              <a:rPr lang="en-US">
                <a:solidFill>
                  <a:srgbClr val="666666"/>
                </a:solidFill>
                <a:latin typeface="Roboto"/>
                <a:ea typeface="Roboto"/>
                <a:cs typeface="Roboto"/>
                <a:sym typeface="Roboto"/>
              </a:rPr>
              <a:t>In this section, we will cover getting started with image search.</a:t>
            </a:r>
            <a:endParaRPr/>
          </a:p>
        </p:txBody>
      </p:sp>
      <p:sp>
        <p:nvSpPr>
          <p:cNvPr id="695" name="Google Shape;695;g2ca7ed20271_1_56:notes"/>
          <p:cNvSpPr txBox="1"/>
          <p:nvPr>
            <p:ph idx="12" type="sldNum"/>
          </p:nvPr>
        </p:nvSpPr>
        <p:spPr>
          <a:xfrm>
            <a:off x="5299075" y="6700838"/>
            <a:ext cx="4056000" cy="350700"/>
          </a:xfrm>
          <a:prstGeom prst="rect">
            <a:avLst/>
          </a:prstGeom>
        </p:spPr>
        <p:txBody>
          <a:bodyPr anchorCtr="0" anchor="b" bIns="46875" lIns="93750" spcFirstLastPara="1" rIns="93750" wrap="square" tIns="468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image" Target="../media/image15.png"/><Relationship Id="rId6"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Cover (red)" showMasterSp="0">
  <p:cSld name="Jstor Cover (Red)">
    <p:bg>
      <p:bgPr>
        <a:solidFill>
          <a:schemeClr val="accent2"/>
        </a:solidFill>
      </p:bgPr>
    </p:bg>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4" name="Google Shape;14;p2"/>
          <p:cNvPicPr preferRelativeResize="0"/>
          <p:nvPr/>
        </p:nvPicPr>
        <p:blipFill rotWithShape="1">
          <a:blip r:embed="rId3">
            <a:alphaModFix/>
          </a:blip>
          <a:srcRect b="0" l="0" r="0" t="0"/>
          <a:stretch/>
        </p:blipFill>
        <p:spPr>
          <a:xfrm>
            <a:off x="538994" y="-36451"/>
            <a:ext cx="1027869" cy="1027847"/>
          </a:xfrm>
          <a:prstGeom prst="rect">
            <a:avLst/>
          </a:prstGeom>
          <a:noFill/>
          <a:ln>
            <a:noFill/>
          </a:ln>
        </p:spPr>
      </p:pic>
      <p:sp>
        <p:nvSpPr>
          <p:cNvPr id="15" name="Google Shape;15;p2"/>
          <p:cNvSpPr txBox="1"/>
          <p:nvPr>
            <p:ph type="title"/>
          </p:nvPr>
        </p:nvSpPr>
        <p:spPr>
          <a:xfrm>
            <a:off x="699715" y="1339969"/>
            <a:ext cx="6217800" cy="17373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5000"/>
              <a:buFont typeface="Times"/>
              <a:buNone/>
              <a:defRPr sz="5000">
                <a:solidFill>
                  <a:schemeClr val="lt1"/>
                </a:solidFill>
              </a:defRPr>
            </a:lvl1pPr>
            <a:lvl2pPr lvl="1"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p:txBody>
      </p:sp>
      <p:sp>
        <p:nvSpPr>
          <p:cNvPr id="16" name="Google Shape;16;p2"/>
          <p:cNvSpPr txBox="1"/>
          <p:nvPr>
            <p:ph idx="1" type="subTitle"/>
          </p:nvPr>
        </p:nvSpPr>
        <p:spPr>
          <a:xfrm>
            <a:off x="704088" y="3675888"/>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200"/>
              <a:buNone/>
              <a:defRPr b="1" sz="1200">
                <a:solidFill>
                  <a:schemeClr val="lt1"/>
                </a:solidFill>
              </a:defRPr>
            </a:lvl1pPr>
            <a:lvl2pPr lvl="1" rtl="0">
              <a:spcBef>
                <a:spcPts val="500"/>
              </a:spcBef>
              <a:spcAft>
                <a:spcPts val="0"/>
              </a:spcAft>
              <a:buClr>
                <a:schemeClr val="lt1"/>
              </a:buClr>
              <a:buSzPts val="1200"/>
              <a:buNone/>
              <a:defRPr b="1" sz="1200">
                <a:solidFill>
                  <a:schemeClr val="lt1"/>
                </a:solidFill>
              </a:defRPr>
            </a:lvl2pPr>
            <a:lvl3pPr lvl="2" rtl="0">
              <a:spcBef>
                <a:spcPts val="900"/>
              </a:spcBef>
              <a:spcAft>
                <a:spcPts val="0"/>
              </a:spcAft>
              <a:buClr>
                <a:schemeClr val="lt1"/>
              </a:buClr>
              <a:buSzPts val="1200"/>
              <a:buNone/>
              <a:defRPr b="1" sz="1200">
                <a:solidFill>
                  <a:schemeClr val="lt1"/>
                </a:solidFill>
              </a:defRPr>
            </a:lvl3pPr>
            <a:lvl4pPr lvl="3" rtl="0">
              <a:spcBef>
                <a:spcPts val="900"/>
              </a:spcBef>
              <a:spcAft>
                <a:spcPts val="0"/>
              </a:spcAft>
              <a:buClr>
                <a:schemeClr val="lt1"/>
              </a:buClr>
              <a:buSzPts val="1200"/>
              <a:buNone/>
              <a:defRPr b="1" sz="1200">
                <a:solidFill>
                  <a:schemeClr val="lt1"/>
                </a:solidFill>
              </a:defRPr>
            </a:lvl4pPr>
            <a:lvl5pPr lvl="4" rtl="0">
              <a:spcBef>
                <a:spcPts val="900"/>
              </a:spcBef>
              <a:spcAft>
                <a:spcPts val="0"/>
              </a:spcAft>
              <a:buClr>
                <a:schemeClr val="lt1"/>
              </a:buClr>
              <a:buSzPts val="1200"/>
              <a:buNone/>
              <a:defRPr b="1" sz="1200">
                <a:solidFill>
                  <a:schemeClr val="lt1"/>
                </a:solidFill>
              </a:defRPr>
            </a:lvl5pPr>
            <a:lvl6pPr lvl="5" rtl="0">
              <a:spcBef>
                <a:spcPts val="180"/>
              </a:spcBef>
              <a:spcAft>
                <a:spcPts val="0"/>
              </a:spcAft>
              <a:buClr>
                <a:schemeClr val="lt1"/>
              </a:buClr>
              <a:buSzPts val="1200"/>
              <a:buNone/>
              <a:defRPr b="1" sz="1200">
                <a:solidFill>
                  <a:schemeClr val="lt1"/>
                </a:solidFill>
              </a:defRPr>
            </a:lvl6pPr>
            <a:lvl7pPr lvl="6" rtl="0">
              <a:spcBef>
                <a:spcPts val="180"/>
              </a:spcBef>
              <a:spcAft>
                <a:spcPts val="0"/>
              </a:spcAft>
              <a:buClr>
                <a:schemeClr val="lt1"/>
              </a:buClr>
              <a:buSzPts val="1200"/>
              <a:buNone/>
              <a:defRPr b="1" sz="1200">
                <a:solidFill>
                  <a:schemeClr val="lt1"/>
                </a:solidFill>
              </a:defRPr>
            </a:lvl7pPr>
            <a:lvl8pPr lvl="7" rtl="0">
              <a:spcBef>
                <a:spcPts val="180"/>
              </a:spcBef>
              <a:spcAft>
                <a:spcPts val="0"/>
              </a:spcAft>
              <a:buClr>
                <a:schemeClr val="lt1"/>
              </a:buClr>
              <a:buSzPts val="1200"/>
              <a:buNone/>
              <a:defRPr b="1" sz="1200">
                <a:solidFill>
                  <a:schemeClr val="lt1"/>
                </a:solidFill>
              </a:defRPr>
            </a:lvl8pPr>
            <a:lvl9pPr lvl="8" rtl="0">
              <a:spcBef>
                <a:spcPts val="180"/>
              </a:spcBef>
              <a:spcAft>
                <a:spcPts val="0"/>
              </a:spcAft>
              <a:buClr>
                <a:schemeClr val="lt1"/>
              </a:buClr>
              <a:buSzPts val="1200"/>
              <a:buNone/>
              <a:defRPr b="1" sz="1200">
                <a:solidFill>
                  <a:schemeClr val="lt1"/>
                </a:solidFill>
              </a:defRPr>
            </a:lvl9pPr>
          </a:lstStyle>
          <a:p/>
        </p:txBody>
      </p:sp>
      <p:sp>
        <p:nvSpPr>
          <p:cNvPr id="17" name="Google Shape;17;p2"/>
          <p:cNvSpPr txBox="1"/>
          <p:nvPr>
            <p:ph idx="2" type="subTitle"/>
          </p:nvPr>
        </p:nvSpPr>
        <p:spPr>
          <a:xfrm>
            <a:off x="704088" y="3886200"/>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900"/>
              </a:spcBef>
              <a:spcAft>
                <a:spcPts val="0"/>
              </a:spcAft>
              <a:buClr>
                <a:schemeClr val="lt1"/>
              </a:buClr>
              <a:buSzPts val="1200"/>
              <a:buNone/>
              <a:defRPr sz="1200">
                <a:solidFill>
                  <a:schemeClr val="lt1"/>
                </a:solidFill>
              </a:defRPr>
            </a:lvl3pPr>
            <a:lvl4pPr lvl="3" rtl="0">
              <a:spcBef>
                <a:spcPts val="900"/>
              </a:spcBef>
              <a:spcAft>
                <a:spcPts val="0"/>
              </a:spcAft>
              <a:buClr>
                <a:schemeClr val="lt1"/>
              </a:buClr>
              <a:buSzPts val="1200"/>
              <a:buNone/>
              <a:defRPr sz="1200">
                <a:solidFill>
                  <a:schemeClr val="lt1"/>
                </a:solidFill>
              </a:defRPr>
            </a:lvl4pPr>
            <a:lvl5pPr lvl="4" rtl="0">
              <a:spcBef>
                <a:spcPts val="900"/>
              </a:spcBef>
              <a:spcAft>
                <a:spcPts val="0"/>
              </a:spcAft>
              <a:buClr>
                <a:schemeClr val="lt1"/>
              </a:buClr>
              <a:buSzPts val="1200"/>
              <a:buNone/>
              <a:defRPr sz="1200">
                <a:solidFill>
                  <a:schemeClr val="lt1"/>
                </a:solidFill>
              </a:defRPr>
            </a:lvl5pPr>
            <a:lvl6pPr lvl="5" rtl="0">
              <a:spcBef>
                <a:spcPts val="180"/>
              </a:spcBef>
              <a:spcAft>
                <a:spcPts val="0"/>
              </a:spcAft>
              <a:buClr>
                <a:schemeClr val="lt1"/>
              </a:buClr>
              <a:buSzPts val="1200"/>
              <a:buNone/>
              <a:defRPr sz="1200">
                <a:solidFill>
                  <a:schemeClr val="lt1"/>
                </a:solidFill>
              </a:defRPr>
            </a:lvl6pPr>
            <a:lvl7pPr lvl="6" rtl="0">
              <a:spcBef>
                <a:spcPts val="180"/>
              </a:spcBef>
              <a:spcAft>
                <a:spcPts val="0"/>
              </a:spcAft>
              <a:buClr>
                <a:schemeClr val="lt1"/>
              </a:buClr>
              <a:buSzPts val="1200"/>
              <a:buNone/>
              <a:defRPr sz="1200">
                <a:solidFill>
                  <a:schemeClr val="lt1"/>
                </a:solidFill>
              </a:defRPr>
            </a:lvl7pPr>
            <a:lvl8pPr lvl="7" rtl="0">
              <a:spcBef>
                <a:spcPts val="180"/>
              </a:spcBef>
              <a:spcAft>
                <a:spcPts val="0"/>
              </a:spcAft>
              <a:buClr>
                <a:schemeClr val="lt1"/>
              </a:buClr>
              <a:buSzPts val="1200"/>
              <a:buNone/>
              <a:defRPr sz="1200">
                <a:solidFill>
                  <a:schemeClr val="lt1"/>
                </a:solidFill>
              </a:defRPr>
            </a:lvl8pPr>
            <a:lvl9pPr lvl="8" rtl="0">
              <a:spcBef>
                <a:spcPts val="180"/>
              </a:spcBef>
              <a:spcAft>
                <a:spcPts val="0"/>
              </a:spcAft>
              <a:buClr>
                <a:schemeClr val="lt1"/>
              </a:buClr>
              <a:buSzPts val="1200"/>
              <a:buNone/>
              <a:defRPr sz="1200">
                <a:solidFill>
                  <a:schemeClr val="lt1"/>
                </a:solidFill>
              </a:defRPr>
            </a:lvl9pPr>
          </a:lstStyle>
          <a:p/>
        </p:txBody>
      </p:sp>
      <p:sp>
        <p:nvSpPr>
          <p:cNvPr id="18" name="Google Shape;18;p2"/>
          <p:cNvSpPr txBox="1"/>
          <p:nvPr>
            <p:ph idx="3" type="subTitle"/>
          </p:nvPr>
        </p:nvSpPr>
        <p:spPr>
          <a:xfrm>
            <a:off x="704088" y="4315968"/>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900"/>
              </a:spcBef>
              <a:spcAft>
                <a:spcPts val="0"/>
              </a:spcAft>
              <a:buClr>
                <a:schemeClr val="lt1"/>
              </a:buClr>
              <a:buSzPts val="1200"/>
              <a:buNone/>
              <a:defRPr sz="1200">
                <a:solidFill>
                  <a:schemeClr val="lt1"/>
                </a:solidFill>
              </a:defRPr>
            </a:lvl3pPr>
            <a:lvl4pPr lvl="3" rtl="0">
              <a:spcBef>
                <a:spcPts val="900"/>
              </a:spcBef>
              <a:spcAft>
                <a:spcPts val="0"/>
              </a:spcAft>
              <a:buClr>
                <a:schemeClr val="lt1"/>
              </a:buClr>
              <a:buSzPts val="1200"/>
              <a:buNone/>
              <a:defRPr sz="1200">
                <a:solidFill>
                  <a:schemeClr val="lt1"/>
                </a:solidFill>
              </a:defRPr>
            </a:lvl4pPr>
            <a:lvl5pPr lvl="4" rtl="0">
              <a:spcBef>
                <a:spcPts val="900"/>
              </a:spcBef>
              <a:spcAft>
                <a:spcPts val="0"/>
              </a:spcAft>
              <a:buClr>
                <a:schemeClr val="lt1"/>
              </a:buClr>
              <a:buSzPts val="1200"/>
              <a:buNone/>
              <a:defRPr sz="1200">
                <a:solidFill>
                  <a:schemeClr val="lt1"/>
                </a:solidFill>
              </a:defRPr>
            </a:lvl5pPr>
            <a:lvl6pPr lvl="5" rtl="0">
              <a:spcBef>
                <a:spcPts val="180"/>
              </a:spcBef>
              <a:spcAft>
                <a:spcPts val="0"/>
              </a:spcAft>
              <a:buClr>
                <a:schemeClr val="lt1"/>
              </a:buClr>
              <a:buSzPts val="1200"/>
              <a:buNone/>
              <a:defRPr sz="1200">
                <a:solidFill>
                  <a:schemeClr val="lt1"/>
                </a:solidFill>
              </a:defRPr>
            </a:lvl6pPr>
            <a:lvl7pPr lvl="6" rtl="0">
              <a:spcBef>
                <a:spcPts val="180"/>
              </a:spcBef>
              <a:spcAft>
                <a:spcPts val="0"/>
              </a:spcAft>
              <a:buClr>
                <a:schemeClr val="lt1"/>
              </a:buClr>
              <a:buSzPts val="1200"/>
              <a:buNone/>
              <a:defRPr sz="1200">
                <a:solidFill>
                  <a:schemeClr val="lt1"/>
                </a:solidFill>
              </a:defRPr>
            </a:lvl7pPr>
            <a:lvl8pPr lvl="7" rtl="0">
              <a:spcBef>
                <a:spcPts val="180"/>
              </a:spcBef>
              <a:spcAft>
                <a:spcPts val="0"/>
              </a:spcAft>
              <a:buClr>
                <a:schemeClr val="lt1"/>
              </a:buClr>
              <a:buSzPts val="1200"/>
              <a:buNone/>
              <a:defRPr sz="1200">
                <a:solidFill>
                  <a:schemeClr val="lt1"/>
                </a:solidFill>
              </a:defRPr>
            </a:lvl8pPr>
            <a:lvl9pPr lvl="8" rtl="0">
              <a:spcBef>
                <a:spcPts val="180"/>
              </a:spcBef>
              <a:spcAft>
                <a:spcPts val="0"/>
              </a:spcAft>
              <a:buClr>
                <a:schemeClr val="lt1"/>
              </a:buClr>
              <a:buSzPts val="1200"/>
              <a:buNone/>
              <a:defRPr sz="1200">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About ITHAKA">
  <p:cSld name="Jstor Legal">
    <p:spTree>
      <p:nvGrpSpPr>
        <p:cNvPr id="66" name="Shape 66"/>
        <p:cNvGrpSpPr/>
        <p:nvPr/>
      </p:nvGrpSpPr>
      <p:grpSpPr>
        <a:xfrm>
          <a:off x="0" y="0"/>
          <a:ext cx="0" cy="0"/>
          <a:chOff x="0" y="0"/>
          <a:chExt cx="0" cy="0"/>
        </a:xfrm>
      </p:grpSpPr>
      <p:sp>
        <p:nvSpPr>
          <p:cNvPr id="67" name="Google Shape;67;p11"/>
          <p:cNvSpPr txBox="1"/>
          <p:nvPr/>
        </p:nvSpPr>
        <p:spPr>
          <a:xfrm>
            <a:off x="692775" y="670200"/>
            <a:ext cx="5798700" cy="2045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US" sz="2000">
                <a:solidFill>
                  <a:schemeClr val="dk1"/>
                </a:solidFill>
                <a:latin typeface="Roboto"/>
                <a:ea typeface="Roboto"/>
                <a:cs typeface="Roboto"/>
                <a:sym typeface="Roboto"/>
              </a:rPr>
              <a:t>We are a not-for-profit with a mission to improve access to knowledge and education for people around the world. We believe education is key to the well-being of individuals and society, and we work to make it more effective and affordable.</a:t>
            </a:r>
            <a:endParaRPr sz="2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2000">
              <a:solidFill>
                <a:schemeClr val="dk1"/>
              </a:solidFill>
              <a:latin typeface="Roboto"/>
              <a:ea typeface="Roboto"/>
              <a:cs typeface="Roboto"/>
              <a:sym typeface="Roboto"/>
            </a:endParaRPr>
          </a:p>
          <a:p>
            <a:pPr indent="0" lvl="0" marL="0" rtl="0" algn="l">
              <a:spcBef>
                <a:spcPts val="0"/>
              </a:spcBef>
              <a:spcAft>
                <a:spcPts val="0"/>
              </a:spcAft>
              <a:buClr>
                <a:schemeClr val="dk1"/>
              </a:buClr>
              <a:buSzPts val="2000"/>
              <a:buFont typeface="Arial"/>
              <a:buNone/>
            </a:pPr>
            <a:r>
              <a:t/>
            </a:r>
            <a:endParaRPr sz="2000">
              <a:solidFill>
                <a:schemeClr val="dk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2000"/>
              <a:buFont typeface="Arial"/>
              <a:buNone/>
            </a:pPr>
            <a:r>
              <a:t/>
            </a:r>
            <a:endParaRPr sz="2000">
              <a:solidFill>
                <a:schemeClr val="dk1"/>
              </a:solidFill>
              <a:latin typeface="Roboto"/>
              <a:ea typeface="Roboto"/>
              <a:cs typeface="Roboto"/>
              <a:sym typeface="Roboto"/>
            </a:endParaRPr>
          </a:p>
        </p:txBody>
      </p:sp>
      <p:pic>
        <p:nvPicPr>
          <p:cNvPr id="68" name="Google Shape;68;p11"/>
          <p:cNvPicPr preferRelativeResize="0"/>
          <p:nvPr/>
        </p:nvPicPr>
        <p:blipFill rotWithShape="1">
          <a:blip r:embed="rId2">
            <a:alphaModFix/>
          </a:blip>
          <a:srcRect b="0" l="0" r="0" t="0"/>
          <a:stretch/>
        </p:blipFill>
        <p:spPr>
          <a:xfrm>
            <a:off x="4442512" y="3407094"/>
            <a:ext cx="1120157" cy="1120158"/>
          </a:xfrm>
          <a:prstGeom prst="rect">
            <a:avLst/>
          </a:prstGeom>
          <a:noFill/>
          <a:ln>
            <a:noFill/>
          </a:ln>
        </p:spPr>
      </p:pic>
      <p:pic>
        <p:nvPicPr>
          <p:cNvPr id="69" name="Google Shape;69;p11"/>
          <p:cNvPicPr preferRelativeResize="0"/>
          <p:nvPr/>
        </p:nvPicPr>
        <p:blipFill rotWithShape="1">
          <a:blip r:embed="rId3">
            <a:alphaModFix/>
          </a:blip>
          <a:srcRect b="0" l="0" r="0" t="0"/>
          <a:stretch/>
        </p:blipFill>
        <p:spPr>
          <a:xfrm>
            <a:off x="664950" y="3430175"/>
            <a:ext cx="1904350" cy="418975"/>
          </a:xfrm>
          <a:prstGeom prst="rect">
            <a:avLst/>
          </a:prstGeom>
          <a:noFill/>
          <a:ln>
            <a:noFill/>
          </a:ln>
        </p:spPr>
      </p:pic>
      <p:pic>
        <p:nvPicPr>
          <p:cNvPr id="70" name="Google Shape;70;p11"/>
          <p:cNvPicPr preferRelativeResize="0"/>
          <p:nvPr/>
        </p:nvPicPr>
        <p:blipFill rotWithShape="1">
          <a:blip r:embed="rId4">
            <a:alphaModFix/>
          </a:blip>
          <a:srcRect b="0" l="0" r="0" t="0"/>
          <a:stretch/>
        </p:blipFill>
        <p:spPr>
          <a:xfrm>
            <a:off x="3214387" y="3473159"/>
            <a:ext cx="739081" cy="988027"/>
          </a:xfrm>
          <a:prstGeom prst="rect">
            <a:avLst/>
          </a:prstGeom>
          <a:noFill/>
          <a:ln>
            <a:noFill/>
          </a:ln>
        </p:spPr>
      </p:pic>
      <p:pic>
        <p:nvPicPr>
          <p:cNvPr id="71" name="Google Shape;71;p11"/>
          <p:cNvPicPr preferRelativeResize="0"/>
          <p:nvPr/>
        </p:nvPicPr>
        <p:blipFill rotWithShape="1">
          <a:blip r:embed="rId5">
            <a:alphaModFix/>
          </a:blip>
          <a:srcRect b="0" l="0" r="0" t="0"/>
          <a:stretch/>
        </p:blipFill>
        <p:spPr>
          <a:xfrm>
            <a:off x="5867456" y="3430183"/>
            <a:ext cx="1073957" cy="1073978"/>
          </a:xfrm>
          <a:prstGeom prst="rect">
            <a:avLst/>
          </a:prstGeom>
          <a:noFill/>
          <a:ln>
            <a:noFill/>
          </a:ln>
        </p:spPr>
      </p:pic>
      <p:pic>
        <p:nvPicPr>
          <p:cNvPr id="72" name="Google Shape;72;p11"/>
          <p:cNvPicPr preferRelativeResize="0"/>
          <p:nvPr/>
        </p:nvPicPr>
        <p:blipFill rotWithShape="1">
          <a:blip r:embed="rId6">
            <a:alphaModFix/>
          </a:blip>
          <a:srcRect b="0" l="0" r="0" t="0"/>
          <a:stretch/>
        </p:blipFill>
        <p:spPr>
          <a:xfrm>
            <a:off x="7187621" y="3340601"/>
            <a:ext cx="1253127" cy="1253147"/>
          </a:xfrm>
          <a:prstGeom prst="rect">
            <a:avLst/>
          </a:prstGeom>
          <a:noFill/>
          <a:ln>
            <a:noFill/>
          </a:ln>
        </p:spPr>
      </p:pic>
      <p:sp>
        <p:nvSpPr>
          <p:cNvPr id="73" name="Google Shape;73;p11"/>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atin typeface="Roboto"/>
                <a:ea typeface="Roboto"/>
                <a:cs typeface="Roboto"/>
                <a:sym typeface="Roboto"/>
              </a:defRPr>
            </a:lvl1pPr>
            <a:lvl2pPr lvl="1" rtl="0" algn="r">
              <a:buNone/>
              <a:defRPr sz="800">
                <a:latin typeface="Roboto"/>
                <a:ea typeface="Roboto"/>
                <a:cs typeface="Roboto"/>
                <a:sym typeface="Roboto"/>
              </a:defRPr>
            </a:lvl2pPr>
            <a:lvl3pPr lvl="2" rtl="0" algn="r">
              <a:buNone/>
              <a:defRPr sz="800">
                <a:latin typeface="Roboto"/>
                <a:ea typeface="Roboto"/>
                <a:cs typeface="Roboto"/>
                <a:sym typeface="Roboto"/>
              </a:defRPr>
            </a:lvl3pPr>
            <a:lvl4pPr lvl="3" rtl="0" algn="r">
              <a:buNone/>
              <a:defRPr sz="800">
                <a:latin typeface="Roboto"/>
                <a:ea typeface="Roboto"/>
                <a:cs typeface="Roboto"/>
                <a:sym typeface="Roboto"/>
              </a:defRPr>
            </a:lvl4pPr>
            <a:lvl5pPr lvl="4" rtl="0" algn="r">
              <a:buNone/>
              <a:defRPr sz="800">
                <a:latin typeface="Roboto"/>
                <a:ea typeface="Roboto"/>
                <a:cs typeface="Roboto"/>
                <a:sym typeface="Roboto"/>
              </a:defRPr>
            </a:lvl5pPr>
            <a:lvl6pPr lvl="5" rtl="0" algn="r">
              <a:buNone/>
              <a:defRPr sz="800">
                <a:latin typeface="Roboto"/>
                <a:ea typeface="Roboto"/>
                <a:cs typeface="Roboto"/>
                <a:sym typeface="Roboto"/>
              </a:defRPr>
            </a:lvl6pPr>
            <a:lvl7pPr lvl="6" rtl="0" algn="r">
              <a:buNone/>
              <a:defRPr sz="800">
                <a:latin typeface="Roboto"/>
                <a:ea typeface="Roboto"/>
                <a:cs typeface="Roboto"/>
                <a:sym typeface="Roboto"/>
              </a:defRPr>
            </a:lvl7pPr>
            <a:lvl8pPr lvl="7" rtl="0" algn="r">
              <a:buNone/>
              <a:defRPr sz="800">
                <a:latin typeface="Roboto"/>
                <a:ea typeface="Roboto"/>
                <a:cs typeface="Roboto"/>
                <a:sym typeface="Roboto"/>
              </a:defRPr>
            </a:lvl8pPr>
            <a:lvl9pPr lvl="8" rtl="0" algn="r">
              <a:buNone/>
              <a:defRPr sz="800">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576">
          <p15:clr>
            <a:srgbClr val="FA7B17"/>
          </p15:clr>
        </p15:guide>
      </p15:sldGuideLst>
    </p:ext>
  </p:extLs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Subtitle no Logo or Slide Number">
  <p:cSld name="Title with Subtitle_1">
    <p:spTree>
      <p:nvGrpSpPr>
        <p:cNvPr id="626" name="Shape 626"/>
        <p:cNvGrpSpPr/>
        <p:nvPr/>
      </p:nvGrpSpPr>
      <p:grpSpPr>
        <a:xfrm>
          <a:off x="0" y="0"/>
          <a:ext cx="0" cy="0"/>
          <a:chOff x="0" y="0"/>
          <a:chExt cx="0" cy="0"/>
        </a:xfrm>
      </p:grpSpPr>
      <p:sp>
        <p:nvSpPr>
          <p:cNvPr id="627" name="Google Shape;627;p102"/>
          <p:cNvSpPr txBox="1"/>
          <p:nvPr>
            <p:ph type="title"/>
          </p:nvPr>
        </p:nvSpPr>
        <p:spPr>
          <a:xfrm>
            <a:off x="693223" y="667512"/>
            <a:ext cx="4508100" cy="3693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628" name="Google Shape;628;p102"/>
          <p:cNvSpPr txBox="1"/>
          <p:nvPr>
            <p:ph idx="1" type="body"/>
          </p:nvPr>
        </p:nvSpPr>
        <p:spPr>
          <a:xfrm>
            <a:off x="693222" y="1036955"/>
            <a:ext cx="4508100" cy="334500"/>
          </a:xfrm>
          <a:prstGeom prst="rect">
            <a:avLst/>
          </a:prstGeom>
          <a:noFill/>
          <a:ln>
            <a:noFill/>
          </a:ln>
        </p:spPr>
        <p:txBody>
          <a:bodyPr anchorCtr="0" anchor="t" bIns="0" lIns="0" spcFirstLastPara="1" rIns="0" wrap="square" tIns="0">
            <a:noAutofit/>
          </a:bodyPr>
          <a:lstStyle>
            <a:lvl1pPr indent="-228600" lvl="0" marL="457200" rtl="0" algn="l">
              <a:lnSpc>
                <a:spcPct val="95000"/>
              </a:lnSpc>
              <a:spcBef>
                <a:spcPts val="0"/>
              </a:spcBef>
              <a:spcAft>
                <a:spcPts val="0"/>
              </a:spcAft>
              <a:buSzPts val="1800"/>
              <a:buNone/>
              <a:defRPr/>
            </a:lvl1pPr>
            <a:lvl2pPr indent="-228600" lvl="1" marL="914400" rtl="0" algn="l">
              <a:lnSpc>
                <a:spcPct val="95000"/>
              </a:lnSpc>
              <a:spcBef>
                <a:spcPts val="500"/>
              </a:spcBef>
              <a:spcAft>
                <a:spcPts val="0"/>
              </a:spcAft>
              <a:buSzPts val="1680"/>
              <a:buNone/>
              <a:defRPr/>
            </a:lvl2pPr>
            <a:lvl3pPr indent="-342900" lvl="2" marL="1371600" rtl="0" algn="l">
              <a:spcBef>
                <a:spcPts val="900"/>
              </a:spcBef>
              <a:spcAft>
                <a:spcPts val="0"/>
              </a:spcAft>
              <a:buSzPts val="1800"/>
              <a:buAutoNum type="arabicPeriod"/>
              <a:defRPr/>
            </a:lvl3pPr>
            <a:lvl4pPr indent="-331469" lvl="3" marL="1828800" rtl="0" algn="l">
              <a:spcBef>
                <a:spcPts val="900"/>
              </a:spcBef>
              <a:spcAft>
                <a:spcPts val="0"/>
              </a:spcAft>
              <a:buSzPts val="1620"/>
              <a:buChar char="•"/>
              <a:defRPr/>
            </a:lvl4pPr>
            <a:lvl5pPr indent="-330200" lvl="4" marL="2286000" rtl="0" algn="l">
              <a:spcBef>
                <a:spcPts val="900"/>
              </a:spcBef>
              <a:spcAft>
                <a:spcPts val="0"/>
              </a:spcAft>
              <a:buSzPts val="1600"/>
              <a:buChar char="•"/>
              <a:defRPr/>
            </a:lvl5pPr>
            <a:lvl6pPr indent="-342900" lvl="5" marL="2743200" rtl="0" algn="l">
              <a:spcBef>
                <a:spcPts val="180"/>
              </a:spcBef>
              <a:spcAft>
                <a:spcPts val="0"/>
              </a:spcAft>
              <a:buSzPts val="1800"/>
              <a:buChar char="­"/>
              <a:defRPr/>
            </a:lvl6pPr>
            <a:lvl7pPr indent="-342900" lvl="6" marL="3200400" rtl="0" algn="l">
              <a:spcBef>
                <a:spcPts val="180"/>
              </a:spcBef>
              <a:spcAft>
                <a:spcPts val="0"/>
              </a:spcAft>
              <a:buSzPts val="1800"/>
              <a:buChar char="­"/>
              <a:defRPr/>
            </a:lvl7pPr>
            <a:lvl8pPr indent="-342900" lvl="7" marL="3657600" rtl="0" algn="l">
              <a:spcBef>
                <a:spcPts val="180"/>
              </a:spcBef>
              <a:spcAft>
                <a:spcPts val="0"/>
              </a:spcAft>
              <a:buSzPts val="1800"/>
              <a:buChar char="­"/>
              <a:defRPr/>
            </a:lvl8pPr>
            <a:lvl9pPr indent="-342900" lvl="8" marL="4114800" rtl="0" algn="l">
              <a:spcBef>
                <a:spcPts val="180"/>
              </a:spcBef>
              <a:spcAft>
                <a:spcPts val="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Speakers (4)">
  <p:cSld name="4 speakers">
    <p:spTree>
      <p:nvGrpSpPr>
        <p:cNvPr id="74" name="Shape 74"/>
        <p:cNvGrpSpPr/>
        <p:nvPr/>
      </p:nvGrpSpPr>
      <p:grpSpPr>
        <a:xfrm>
          <a:off x="0" y="0"/>
          <a:ext cx="0" cy="0"/>
          <a:chOff x="0" y="0"/>
          <a:chExt cx="0" cy="0"/>
        </a:xfrm>
      </p:grpSpPr>
      <p:sp>
        <p:nvSpPr>
          <p:cNvPr id="75" name="Google Shape;75;p12"/>
          <p:cNvSpPr txBox="1"/>
          <p:nvPr>
            <p:ph type="title"/>
          </p:nvPr>
        </p:nvSpPr>
        <p:spPr>
          <a:xfrm>
            <a:off x="693223" y="667512"/>
            <a:ext cx="4507992" cy="51435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76" name="Google Shape;76;p12"/>
          <p:cNvSpPr txBox="1"/>
          <p:nvPr>
            <p:ph idx="1" type="body"/>
          </p:nvPr>
        </p:nvSpPr>
        <p:spPr>
          <a:xfrm>
            <a:off x="699708" y="2186282"/>
            <a:ext cx="1736400" cy="275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indent="-326390" lvl="1" marL="91440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indent="-342900" lvl="2" marL="13716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indent="-228600" lvl="3" marL="18288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indent="-330200" lvl="4" marL="22860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indent="-330200" lvl="5" marL="2743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indent="-228600" lvl="6" marL="32004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indent="-317500" lvl="7" marL="36576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indent="-317500" lvl="8" marL="41148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p:txBody>
      </p:sp>
      <p:sp>
        <p:nvSpPr>
          <p:cNvPr id="77" name="Google Shape;77;p12"/>
          <p:cNvSpPr txBox="1"/>
          <p:nvPr>
            <p:ph idx="2" type="body"/>
          </p:nvPr>
        </p:nvSpPr>
        <p:spPr>
          <a:xfrm>
            <a:off x="699708" y="2460602"/>
            <a:ext cx="1736400" cy="400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78" name="Google Shape;78;p12"/>
          <p:cNvSpPr txBox="1"/>
          <p:nvPr>
            <p:ph idx="3" type="body"/>
          </p:nvPr>
        </p:nvSpPr>
        <p:spPr>
          <a:xfrm>
            <a:off x="699708" y="2861106"/>
            <a:ext cx="1736400" cy="275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8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79" name="Google Shape;79;p12"/>
          <p:cNvSpPr txBox="1"/>
          <p:nvPr>
            <p:ph idx="4" type="body"/>
          </p:nvPr>
        </p:nvSpPr>
        <p:spPr>
          <a:xfrm>
            <a:off x="7033063" y="2186282"/>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indent="-326390" lvl="1" marL="91440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indent="-342900" lvl="2" marL="13716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indent="-228600" lvl="3" marL="18288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indent="-330200" lvl="4" marL="22860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indent="-330200" lvl="5" marL="2743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indent="-228600" lvl="6" marL="32004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indent="-317500" lvl="7" marL="36576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indent="-317500" lvl="8" marL="41148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p:txBody>
      </p:sp>
      <p:sp>
        <p:nvSpPr>
          <p:cNvPr id="80" name="Google Shape;80;p12"/>
          <p:cNvSpPr txBox="1"/>
          <p:nvPr>
            <p:ph idx="5" type="body"/>
          </p:nvPr>
        </p:nvSpPr>
        <p:spPr>
          <a:xfrm>
            <a:off x="7033063" y="2460602"/>
            <a:ext cx="1736400"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81" name="Google Shape;81;p12"/>
          <p:cNvSpPr txBox="1"/>
          <p:nvPr>
            <p:ph idx="6" type="body"/>
          </p:nvPr>
        </p:nvSpPr>
        <p:spPr>
          <a:xfrm>
            <a:off x="7033063" y="2861106"/>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8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82" name="Google Shape;82;p12"/>
          <p:cNvSpPr txBox="1"/>
          <p:nvPr>
            <p:ph idx="7" type="body"/>
          </p:nvPr>
        </p:nvSpPr>
        <p:spPr>
          <a:xfrm>
            <a:off x="4919783" y="2186282"/>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indent="-326390" lvl="1" marL="91440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indent="-342900" lvl="2" marL="13716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indent="-228600" lvl="3" marL="18288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indent="-330200" lvl="4" marL="22860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indent="-330200" lvl="5" marL="2743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indent="-228600" lvl="6" marL="32004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indent="-317500" lvl="7" marL="36576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indent="-317500" lvl="8" marL="41148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p:txBody>
      </p:sp>
      <p:sp>
        <p:nvSpPr>
          <p:cNvPr id="83" name="Google Shape;83;p12"/>
          <p:cNvSpPr txBox="1"/>
          <p:nvPr>
            <p:ph idx="8" type="body"/>
          </p:nvPr>
        </p:nvSpPr>
        <p:spPr>
          <a:xfrm>
            <a:off x="4919783" y="2460602"/>
            <a:ext cx="1736400"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84" name="Google Shape;84;p12"/>
          <p:cNvSpPr txBox="1"/>
          <p:nvPr>
            <p:ph idx="9" type="body"/>
          </p:nvPr>
        </p:nvSpPr>
        <p:spPr>
          <a:xfrm>
            <a:off x="4919783" y="2861106"/>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8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85" name="Google Shape;85;p12"/>
          <p:cNvSpPr txBox="1"/>
          <p:nvPr>
            <p:ph idx="13" type="body"/>
          </p:nvPr>
        </p:nvSpPr>
        <p:spPr>
          <a:xfrm>
            <a:off x="2806503" y="2186282"/>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indent="-326390" lvl="1" marL="91440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indent="-342900" lvl="2" marL="137160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indent="-228600" lvl="3" marL="182880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indent="-330200" lvl="4" marL="228600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indent="-330200" lvl="5" marL="274320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indent="-228600" lvl="6" marL="320040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indent="-317500" lvl="7" marL="365760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indent="-317500" lvl="8" marL="411480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p:txBody>
      </p:sp>
      <p:sp>
        <p:nvSpPr>
          <p:cNvPr id="86" name="Google Shape;86;p12"/>
          <p:cNvSpPr txBox="1"/>
          <p:nvPr>
            <p:ph idx="14" type="body"/>
          </p:nvPr>
        </p:nvSpPr>
        <p:spPr>
          <a:xfrm>
            <a:off x="2806503" y="2460602"/>
            <a:ext cx="1736400"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87" name="Google Shape;87;p12"/>
          <p:cNvSpPr txBox="1"/>
          <p:nvPr>
            <p:ph idx="15" type="body"/>
          </p:nvPr>
        </p:nvSpPr>
        <p:spPr>
          <a:xfrm>
            <a:off x="2806503" y="2861106"/>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8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pic>
        <p:nvPicPr>
          <p:cNvPr id="88" name="Google Shape;88;p12"/>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89" name="Google Shape;89;p12"/>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Speakers (3)">
  <p:cSld name="3 speakers">
    <p:spTree>
      <p:nvGrpSpPr>
        <p:cNvPr id="90" name="Shape 90"/>
        <p:cNvGrpSpPr/>
        <p:nvPr/>
      </p:nvGrpSpPr>
      <p:grpSpPr>
        <a:xfrm>
          <a:off x="0" y="0"/>
          <a:ext cx="0" cy="0"/>
          <a:chOff x="0" y="0"/>
          <a:chExt cx="0" cy="0"/>
        </a:xfrm>
      </p:grpSpPr>
      <p:sp>
        <p:nvSpPr>
          <p:cNvPr id="91" name="Google Shape;91;p13"/>
          <p:cNvSpPr txBox="1"/>
          <p:nvPr>
            <p:ph type="title"/>
          </p:nvPr>
        </p:nvSpPr>
        <p:spPr>
          <a:xfrm>
            <a:off x="693223" y="667512"/>
            <a:ext cx="4507992" cy="51435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92" name="Google Shape;92;p13"/>
          <p:cNvSpPr txBox="1"/>
          <p:nvPr>
            <p:ph idx="1" type="body"/>
          </p:nvPr>
        </p:nvSpPr>
        <p:spPr>
          <a:xfrm>
            <a:off x="699708" y="2186282"/>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0" sz="1500">
                <a:solidFill>
                  <a:schemeClr val="dk1"/>
                </a:solidFill>
                <a:latin typeface="Times"/>
                <a:ea typeface="Times"/>
                <a:cs typeface="Times"/>
                <a:sym typeface="Times"/>
              </a:defRPr>
            </a:lvl1pPr>
            <a:lvl2pPr indent="-326390" lvl="1" marL="91440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algn="l">
              <a:lnSpc>
                <a:spcPct val="95000"/>
              </a:lnSpc>
              <a:spcBef>
                <a:spcPts val="400"/>
              </a:spcBef>
              <a:spcAft>
                <a:spcPts val="0"/>
              </a:spcAft>
              <a:buClr>
                <a:schemeClr val="dk1"/>
              </a:buClr>
              <a:buSzPts val="1400"/>
              <a:buFont typeface="Times"/>
              <a:buAutoNum type="arabicPeriod"/>
              <a:defRPr sz="1400"/>
            </a:lvl9pPr>
          </a:lstStyle>
          <a:p/>
        </p:txBody>
      </p:sp>
      <p:sp>
        <p:nvSpPr>
          <p:cNvPr id="93" name="Google Shape;93;p13"/>
          <p:cNvSpPr txBox="1"/>
          <p:nvPr>
            <p:ph idx="2" type="body"/>
          </p:nvPr>
        </p:nvSpPr>
        <p:spPr>
          <a:xfrm>
            <a:off x="699708" y="2460602"/>
            <a:ext cx="1736400"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94" name="Google Shape;94;p13"/>
          <p:cNvSpPr txBox="1"/>
          <p:nvPr>
            <p:ph idx="3" type="body"/>
          </p:nvPr>
        </p:nvSpPr>
        <p:spPr>
          <a:xfrm>
            <a:off x="699708" y="2861106"/>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8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95" name="Google Shape;95;p13"/>
          <p:cNvSpPr txBox="1"/>
          <p:nvPr>
            <p:ph idx="4" type="body"/>
          </p:nvPr>
        </p:nvSpPr>
        <p:spPr>
          <a:xfrm>
            <a:off x="7033063" y="2186282"/>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0" sz="1500">
                <a:solidFill>
                  <a:schemeClr val="dk1"/>
                </a:solidFill>
                <a:latin typeface="Times"/>
                <a:ea typeface="Times"/>
                <a:cs typeface="Times"/>
                <a:sym typeface="Times"/>
              </a:defRPr>
            </a:lvl1pPr>
            <a:lvl2pPr indent="-326390" lvl="1" marL="91440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algn="l">
              <a:lnSpc>
                <a:spcPct val="95000"/>
              </a:lnSpc>
              <a:spcBef>
                <a:spcPts val="400"/>
              </a:spcBef>
              <a:spcAft>
                <a:spcPts val="0"/>
              </a:spcAft>
              <a:buClr>
                <a:schemeClr val="dk1"/>
              </a:buClr>
              <a:buSzPts val="1400"/>
              <a:buFont typeface="Times"/>
              <a:buAutoNum type="arabicPeriod"/>
              <a:defRPr sz="1400"/>
            </a:lvl9pPr>
          </a:lstStyle>
          <a:p/>
        </p:txBody>
      </p:sp>
      <p:sp>
        <p:nvSpPr>
          <p:cNvPr id="96" name="Google Shape;96;p13"/>
          <p:cNvSpPr txBox="1"/>
          <p:nvPr>
            <p:ph idx="5" type="body"/>
          </p:nvPr>
        </p:nvSpPr>
        <p:spPr>
          <a:xfrm>
            <a:off x="7033063" y="2460602"/>
            <a:ext cx="1736400"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97" name="Google Shape;97;p13"/>
          <p:cNvSpPr txBox="1"/>
          <p:nvPr>
            <p:ph idx="6" type="body"/>
          </p:nvPr>
        </p:nvSpPr>
        <p:spPr>
          <a:xfrm>
            <a:off x="7033063" y="2861106"/>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8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98" name="Google Shape;98;p13"/>
          <p:cNvSpPr txBox="1"/>
          <p:nvPr>
            <p:ph idx="7" type="body"/>
          </p:nvPr>
        </p:nvSpPr>
        <p:spPr>
          <a:xfrm>
            <a:off x="3863143" y="2186282"/>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0" sz="1500">
                <a:solidFill>
                  <a:schemeClr val="dk1"/>
                </a:solidFill>
                <a:latin typeface="Times"/>
                <a:ea typeface="Times"/>
                <a:cs typeface="Times"/>
                <a:sym typeface="Times"/>
              </a:defRPr>
            </a:lvl1pPr>
            <a:lvl2pPr indent="-326390" lvl="1" marL="91440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algn="l">
              <a:lnSpc>
                <a:spcPct val="95000"/>
              </a:lnSpc>
              <a:spcBef>
                <a:spcPts val="400"/>
              </a:spcBef>
              <a:spcAft>
                <a:spcPts val="0"/>
              </a:spcAft>
              <a:buClr>
                <a:schemeClr val="dk1"/>
              </a:buClr>
              <a:buSzPts val="1400"/>
              <a:buFont typeface="Times"/>
              <a:buAutoNum type="arabicPeriod"/>
              <a:defRPr sz="1400"/>
            </a:lvl9pPr>
          </a:lstStyle>
          <a:p/>
        </p:txBody>
      </p:sp>
      <p:sp>
        <p:nvSpPr>
          <p:cNvPr id="99" name="Google Shape;99;p13"/>
          <p:cNvSpPr txBox="1"/>
          <p:nvPr>
            <p:ph idx="8" type="body"/>
          </p:nvPr>
        </p:nvSpPr>
        <p:spPr>
          <a:xfrm>
            <a:off x="3863143" y="2460602"/>
            <a:ext cx="1736400"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00" name="Google Shape;100;p13"/>
          <p:cNvSpPr txBox="1"/>
          <p:nvPr>
            <p:ph idx="9" type="body"/>
          </p:nvPr>
        </p:nvSpPr>
        <p:spPr>
          <a:xfrm>
            <a:off x="3863143" y="2861106"/>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8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pic>
        <p:nvPicPr>
          <p:cNvPr id="101" name="Google Shape;101;p13"/>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102" name="Google Shape;102;p13"/>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Speakers (2)">
  <p:cSld name="2 speakers">
    <p:spTree>
      <p:nvGrpSpPr>
        <p:cNvPr id="103" name="Shape 103"/>
        <p:cNvGrpSpPr/>
        <p:nvPr/>
      </p:nvGrpSpPr>
      <p:grpSpPr>
        <a:xfrm>
          <a:off x="0" y="0"/>
          <a:ext cx="0" cy="0"/>
          <a:chOff x="0" y="0"/>
          <a:chExt cx="0" cy="0"/>
        </a:xfrm>
      </p:grpSpPr>
      <p:sp>
        <p:nvSpPr>
          <p:cNvPr id="104" name="Google Shape;104;p14"/>
          <p:cNvSpPr txBox="1"/>
          <p:nvPr>
            <p:ph type="title"/>
          </p:nvPr>
        </p:nvSpPr>
        <p:spPr>
          <a:xfrm>
            <a:off x="693223" y="667512"/>
            <a:ext cx="4507992" cy="51435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05" name="Google Shape;105;p14"/>
          <p:cNvSpPr txBox="1"/>
          <p:nvPr>
            <p:ph idx="1" type="body"/>
          </p:nvPr>
        </p:nvSpPr>
        <p:spPr>
          <a:xfrm>
            <a:off x="2102923" y="2186282"/>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0" sz="1500">
                <a:solidFill>
                  <a:schemeClr val="dk1"/>
                </a:solidFill>
                <a:latin typeface="Times"/>
                <a:ea typeface="Times"/>
                <a:cs typeface="Times"/>
                <a:sym typeface="Times"/>
              </a:defRPr>
            </a:lvl1pPr>
            <a:lvl2pPr indent="-326390" lvl="1" marL="91440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algn="l">
              <a:lnSpc>
                <a:spcPct val="95000"/>
              </a:lnSpc>
              <a:spcBef>
                <a:spcPts val="400"/>
              </a:spcBef>
              <a:spcAft>
                <a:spcPts val="0"/>
              </a:spcAft>
              <a:buClr>
                <a:schemeClr val="dk1"/>
              </a:buClr>
              <a:buSzPts val="1400"/>
              <a:buFont typeface="Times"/>
              <a:buAutoNum type="arabicPeriod"/>
              <a:defRPr sz="1400"/>
            </a:lvl9pPr>
          </a:lstStyle>
          <a:p/>
        </p:txBody>
      </p:sp>
      <p:sp>
        <p:nvSpPr>
          <p:cNvPr id="106" name="Google Shape;106;p14"/>
          <p:cNvSpPr txBox="1"/>
          <p:nvPr>
            <p:ph idx="2" type="body"/>
          </p:nvPr>
        </p:nvSpPr>
        <p:spPr>
          <a:xfrm>
            <a:off x="2102923" y="2460602"/>
            <a:ext cx="1736400"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07" name="Google Shape;107;p14"/>
          <p:cNvSpPr txBox="1"/>
          <p:nvPr>
            <p:ph idx="3" type="body"/>
          </p:nvPr>
        </p:nvSpPr>
        <p:spPr>
          <a:xfrm>
            <a:off x="2102923" y="2861106"/>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8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08" name="Google Shape;108;p14"/>
          <p:cNvSpPr txBox="1"/>
          <p:nvPr>
            <p:ph idx="4" type="body"/>
          </p:nvPr>
        </p:nvSpPr>
        <p:spPr>
          <a:xfrm>
            <a:off x="4922323" y="2186282"/>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0" sz="1500">
                <a:solidFill>
                  <a:schemeClr val="dk1"/>
                </a:solidFill>
                <a:latin typeface="Times"/>
                <a:ea typeface="Times"/>
                <a:cs typeface="Times"/>
                <a:sym typeface="Times"/>
              </a:defRPr>
            </a:lvl1pPr>
            <a:lvl2pPr indent="-326390" lvl="1" marL="91440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algn="l">
              <a:lnSpc>
                <a:spcPct val="95000"/>
              </a:lnSpc>
              <a:spcBef>
                <a:spcPts val="400"/>
              </a:spcBef>
              <a:spcAft>
                <a:spcPts val="0"/>
              </a:spcAft>
              <a:buClr>
                <a:schemeClr val="dk1"/>
              </a:buClr>
              <a:buSzPts val="1400"/>
              <a:buFont typeface="Times"/>
              <a:buAutoNum type="arabicPeriod"/>
              <a:defRPr sz="1400"/>
            </a:lvl9pPr>
          </a:lstStyle>
          <a:p/>
        </p:txBody>
      </p:sp>
      <p:sp>
        <p:nvSpPr>
          <p:cNvPr id="109" name="Google Shape;109;p14"/>
          <p:cNvSpPr txBox="1"/>
          <p:nvPr>
            <p:ph idx="5" type="body"/>
          </p:nvPr>
        </p:nvSpPr>
        <p:spPr>
          <a:xfrm>
            <a:off x="4922323" y="2460602"/>
            <a:ext cx="1736400"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10" name="Google Shape;110;p14"/>
          <p:cNvSpPr txBox="1"/>
          <p:nvPr>
            <p:ph idx="6" type="body"/>
          </p:nvPr>
        </p:nvSpPr>
        <p:spPr>
          <a:xfrm>
            <a:off x="4922323" y="2861106"/>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8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pic>
        <p:nvPicPr>
          <p:cNvPr id="111" name="Google Shape;111;p14"/>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112" name="Google Shape;112;p14"/>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Speaker (1)">
  <p:cSld name="1 speaker">
    <p:spTree>
      <p:nvGrpSpPr>
        <p:cNvPr id="113" name="Shape 113"/>
        <p:cNvGrpSpPr/>
        <p:nvPr/>
      </p:nvGrpSpPr>
      <p:grpSpPr>
        <a:xfrm>
          <a:off x="0" y="0"/>
          <a:ext cx="0" cy="0"/>
          <a:chOff x="0" y="0"/>
          <a:chExt cx="0" cy="0"/>
        </a:xfrm>
      </p:grpSpPr>
      <p:sp>
        <p:nvSpPr>
          <p:cNvPr id="114" name="Google Shape;114;p15"/>
          <p:cNvSpPr txBox="1"/>
          <p:nvPr>
            <p:ph type="title"/>
          </p:nvPr>
        </p:nvSpPr>
        <p:spPr>
          <a:xfrm>
            <a:off x="693223" y="667512"/>
            <a:ext cx="4507992" cy="51435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15" name="Google Shape;115;p15"/>
          <p:cNvSpPr txBox="1"/>
          <p:nvPr>
            <p:ph idx="1" type="body"/>
          </p:nvPr>
        </p:nvSpPr>
        <p:spPr>
          <a:xfrm>
            <a:off x="2941121" y="1866242"/>
            <a:ext cx="3440100"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0" sz="2700">
                <a:solidFill>
                  <a:schemeClr val="dk1"/>
                </a:solidFill>
                <a:latin typeface="Times"/>
                <a:ea typeface="Times"/>
                <a:cs typeface="Times"/>
                <a:sym typeface="Times"/>
              </a:defRPr>
            </a:lvl1pPr>
            <a:lvl2pPr indent="-326390" lvl="1" marL="91440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algn="l">
              <a:lnSpc>
                <a:spcPct val="95000"/>
              </a:lnSpc>
              <a:spcBef>
                <a:spcPts val="400"/>
              </a:spcBef>
              <a:spcAft>
                <a:spcPts val="0"/>
              </a:spcAft>
              <a:buClr>
                <a:schemeClr val="dk1"/>
              </a:buClr>
              <a:buSzPts val="1400"/>
              <a:buFont typeface="Times"/>
              <a:buAutoNum type="arabicPeriod"/>
              <a:defRPr sz="1400"/>
            </a:lvl9pPr>
          </a:lstStyle>
          <a:p/>
        </p:txBody>
      </p:sp>
      <p:sp>
        <p:nvSpPr>
          <p:cNvPr id="116" name="Google Shape;116;p15"/>
          <p:cNvSpPr txBox="1"/>
          <p:nvPr>
            <p:ph idx="2" type="body"/>
          </p:nvPr>
        </p:nvSpPr>
        <p:spPr>
          <a:xfrm>
            <a:off x="2941121" y="2292961"/>
            <a:ext cx="3440100" cy="583793"/>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20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17" name="Google Shape;117;p15"/>
          <p:cNvSpPr txBox="1"/>
          <p:nvPr>
            <p:ph idx="3" type="body"/>
          </p:nvPr>
        </p:nvSpPr>
        <p:spPr>
          <a:xfrm>
            <a:off x="2941121" y="2945663"/>
            <a:ext cx="34401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6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pic>
        <p:nvPicPr>
          <p:cNvPr id="118" name="Google Shape;118;p15"/>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119" name="Google Shape;119;p15"/>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Speakers (4, with image)">
  <p:cSld name="4 Biopics">
    <p:spTree>
      <p:nvGrpSpPr>
        <p:cNvPr id="120" name="Shape 120"/>
        <p:cNvGrpSpPr/>
        <p:nvPr/>
      </p:nvGrpSpPr>
      <p:grpSpPr>
        <a:xfrm>
          <a:off x="0" y="0"/>
          <a:ext cx="0" cy="0"/>
          <a:chOff x="0" y="0"/>
          <a:chExt cx="0" cy="0"/>
        </a:xfrm>
      </p:grpSpPr>
      <p:sp>
        <p:nvSpPr>
          <p:cNvPr id="121" name="Google Shape;121;p16"/>
          <p:cNvSpPr txBox="1"/>
          <p:nvPr>
            <p:ph idx="1" type="body"/>
          </p:nvPr>
        </p:nvSpPr>
        <p:spPr>
          <a:xfrm>
            <a:off x="698612" y="2712062"/>
            <a:ext cx="1736400"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dk1"/>
                </a:solidFill>
                <a:latin typeface="Arial"/>
                <a:ea typeface="Arial"/>
                <a:cs typeface="Arial"/>
                <a:sym typeface="Arial"/>
              </a:defRPr>
            </a:lvl1pPr>
            <a:lvl2pPr indent="-326390" lvl="1" marL="91440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algn="l">
              <a:lnSpc>
                <a:spcPct val="95000"/>
              </a:lnSpc>
              <a:spcBef>
                <a:spcPts val="400"/>
              </a:spcBef>
              <a:spcAft>
                <a:spcPts val="0"/>
              </a:spcAft>
              <a:buClr>
                <a:schemeClr val="dk1"/>
              </a:buClr>
              <a:buSzPts val="1400"/>
              <a:buFont typeface="Times"/>
              <a:buAutoNum type="arabicPeriod"/>
              <a:defRPr sz="1400"/>
            </a:lvl9pPr>
          </a:lstStyle>
          <a:p/>
        </p:txBody>
      </p:sp>
      <p:sp>
        <p:nvSpPr>
          <p:cNvPr id="122" name="Google Shape;122;p16"/>
          <p:cNvSpPr txBox="1"/>
          <p:nvPr>
            <p:ph idx="2" type="body"/>
          </p:nvPr>
        </p:nvSpPr>
        <p:spPr>
          <a:xfrm>
            <a:off x="698612" y="2894942"/>
            <a:ext cx="1736400"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23" name="Google Shape;123;p16"/>
          <p:cNvSpPr txBox="1"/>
          <p:nvPr>
            <p:ph idx="3" type="body"/>
          </p:nvPr>
        </p:nvSpPr>
        <p:spPr>
          <a:xfrm>
            <a:off x="698612" y="3264966"/>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8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24" name="Google Shape;124;p16"/>
          <p:cNvSpPr txBox="1"/>
          <p:nvPr>
            <p:ph idx="4" type="body"/>
          </p:nvPr>
        </p:nvSpPr>
        <p:spPr>
          <a:xfrm>
            <a:off x="2808887" y="2712062"/>
            <a:ext cx="1736400"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dk1"/>
                </a:solidFill>
                <a:latin typeface="Arial"/>
                <a:ea typeface="Arial"/>
                <a:cs typeface="Arial"/>
                <a:sym typeface="Arial"/>
              </a:defRPr>
            </a:lvl1pPr>
            <a:lvl2pPr indent="-326390" lvl="1" marL="91440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algn="l">
              <a:lnSpc>
                <a:spcPct val="95000"/>
              </a:lnSpc>
              <a:spcBef>
                <a:spcPts val="400"/>
              </a:spcBef>
              <a:spcAft>
                <a:spcPts val="0"/>
              </a:spcAft>
              <a:buClr>
                <a:schemeClr val="dk1"/>
              </a:buClr>
              <a:buSzPts val="1400"/>
              <a:buFont typeface="Times"/>
              <a:buAutoNum type="arabicPeriod"/>
              <a:defRPr sz="1400"/>
            </a:lvl9pPr>
          </a:lstStyle>
          <a:p/>
        </p:txBody>
      </p:sp>
      <p:sp>
        <p:nvSpPr>
          <p:cNvPr id="125" name="Google Shape;125;p16"/>
          <p:cNvSpPr txBox="1"/>
          <p:nvPr>
            <p:ph idx="5" type="body"/>
          </p:nvPr>
        </p:nvSpPr>
        <p:spPr>
          <a:xfrm>
            <a:off x="2808887" y="2894942"/>
            <a:ext cx="1736400"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26" name="Google Shape;126;p16"/>
          <p:cNvSpPr txBox="1"/>
          <p:nvPr>
            <p:ph idx="6" type="body"/>
          </p:nvPr>
        </p:nvSpPr>
        <p:spPr>
          <a:xfrm>
            <a:off x="2808887" y="3264966"/>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8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27" name="Google Shape;127;p16"/>
          <p:cNvSpPr txBox="1"/>
          <p:nvPr>
            <p:ph idx="7" type="body"/>
          </p:nvPr>
        </p:nvSpPr>
        <p:spPr>
          <a:xfrm>
            <a:off x="4919162" y="2712062"/>
            <a:ext cx="1736400"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dk1"/>
                </a:solidFill>
                <a:latin typeface="Arial"/>
                <a:ea typeface="Arial"/>
                <a:cs typeface="Arial"/>
                <a:sym typeface="Arial"/>
              </a:defRPr>
            </a:lvl1pPr>
            <a:lvl2pPr indent="-326390" lvl="1" marL="91440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algn="l">
              <a:lnSpc>
                <a:spcPct val="95000"/>
              </a:lnSpc>
              <a:spcBef>
                <a:spcPts val="400"/>
              </a:spcBef>
              <a:spcAft>
                <a:spcPts val="0"/>
              </a:spcAft>
              <a:buClr>
                <a:schemeClr val="dk1"/>
              </a:buClr>
              <a:buSzPts val="1400"/>
              <a:buFont typeface="Times"/>
              <a:buAutoNum type="arabicPeriod"/>
              <a:defRPr sz="1400"/>
            </a:lvl9pPr>
          </a:lstStyle>
          <a:p/>
        </p:txBody>
      </p:sp>
      <p:sp>
        <p:nvSpPr>
          <p:cNvPr id="128" name="Google Shape;128;p16"/>
          <p:cNvSpPr txBox="1"/>
          <p:nvPr>
            <p:ph idx="8" type="body"/>
          </p:nvPr>
        </p:nvSpPr>
        <p:spPr>
          <a:xfrm>
            <a:off x="4919162" y="2894942"/>
            <a:ext cx="1736400"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29" name="Google Shape;129;p16"/>
          <p:cNvSpPr txBox="1"/>
          <p:nvPr>
            <p:ph idx="9" type="body"/>
          </p:nvPr>
        </p:nvSpPr>
        <p:spPr>
          <a:xfrm>
            <a:off x="4919162" y="3264966"/>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8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30" name="Google Shape;130;p16"/>
          <p:cNvSpPr txBox="1"/>
          <p:nvPr>
            <p:ph idx="13" type="body"/>
          </p:nvPr>
        </p:nvSpPr>
        <p:spPr>
          <a:xfrm>
            <a:off x="7029437" y="2712062"/>
            <a:ext cx="1736400"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dk1"/>
                </a:solidFill>
                <a:latin typeface="Arial"/>
                <a:ea typeface="Arial"/>
                <a:cs typeface="Arial"/>
                <a:sym typeface="Arial"/>
              </a:defRPr>
            </a:lvl1pPr>
            <a:lvl2pPr indent="-326390" lvl="1" marL="91440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algn="l">
              <a:lnSpc>
                <a:spcPct val="95000"/>
              </a:lnSpc>
              <a:spcBef>
                <a:spcPts val="400"/>
              </a:spcBef>
              <a:spcAft>
                <a:spcPts val="0"/>
              </a:spcAft>
              <a:buClr>
                <a:schemeClr val="dk1"/>
              </a:buClr>
              <a:buSzPts val="1400"/>
              <a:buFont typeface="Times"/>
              <a:buAutoNum type="arabicPeriod"/>
              <a:defRPr sz="1400"/>
            </a:lvl9pPr>
          </a:lstStyle>
          <a:p/>
        </p:txBody>
      </p:sp>
      <p:sp>
        <p:nvSpPr>
          <p:cNvPr id="131" name="Google Shape;131;p16"/>
          <p:cNvSpPr txBox="1"/>
          <p:nvPr>
            <p:ph idx="14" type="body"/>
          </p:nvPr>
        </p:nvSpPr>
        <p:spPr>
          <a:xfrm>
            <a:off x="7029437" y="2894942"/>
            <a:ext cx="1736400"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32" name="Google Shape;132;p16"/>
          <p:cNvSpPr txBox="1"/>
          <p:nvPr>
            <p:ph idx="15" type="body"/>
          </p:nvPr>
        </p:nvSpPr>
        <p:spPr>
          <a:xfrm>
            <a:off x="7029437" y="3264966"/>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8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pic>
        <p:nvPicPr>
          <p:cNvPr id="133" name="Google Shape;133;p16"/>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134" name="Google Shape;134;p16"/>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Speakers (3, with image)">
  <p:cSld name="3 Biopics">
    <p:spTree>
      <p:nvGrpSpPr>
        <p:cNvPr id="135" name="Shape 135"/>
        <p:cNvGrpSpPr/>
        <p:nvPr/>
      </p:nvGrpSpPr>
      <p:grpSpPr>
        <a:xfrm>
          <a:off x="0" y="0"/>
          <a:ext cx="0" cy="0"/>
          <a:chOff x="0" y="0"/>
          <a:chExt cx="0" cy="0"/>
        </a:xfrm>
      </p:grpSpPr>
      <p:sp>
        <p:nvSpPr>
          <p:cNvPr id="136" name="Google Shape;136;p17"/>
          <p:cNvSpPr txBox="1"/>
          <p:nvPr>
            <p:ph idx="1" type="body"/>
          </p:nvPr>
        </p:nvSpPr>
        <p:spPr>
          <a:xfrm>
            <a:off x="703375" y="3644400"/>
            <a:ext cx="1736400"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37" name="Google Shape;137;p17"/>
          <p:cNvSpPr txBox="1"/>
          <p:nvPr>
            <p:ph idx="2" type="body"/>
          </p:nvPr>
        </p:nvSpPr>
        <p:spPr>
          <a:xfrm>
            <a:off x="703375" y="3827280"/>
            <a:ext cx="1736400"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38" name="Google Shape;138;p17"/>
          <p:cNvSpPr txBox="1"/>
          <p:nvPr>
            <p:ph idx="3" type="body"/>
          </p:nvPr>
        </p:nvSpPr>
        <p:spPr>
          <a:xfrm>
            <a:off x="703375" y="4197304"/>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8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39" name="Google Shape;139;p17"/>
          <p:cNvSpPr txBox="1"/>
          <p:nvPr>
            <p:ph idx="4" type="body"/>
          </p:nvPr>
        </p:nvSpPr>
        <p:spPr>
          <a:xfrm>
            <a:off x="3516925" y="3644400"/>
            <a:ext cx="1736400"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40" name="Google Shape;140;p17"/>
          <p:cNvSpPr txBox="1"/>
          <p:nvPr>
            <p:ph idx="5" type="body"/>
          </p:nvPr>
        </p:nvSpPr>
        <p:spPr>
          <a:xfrm>
            <a:off x="3516925" y="3827280"/>
            <a:ext cx="1736400"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41" name="Google Shape;141;p17"/>
          <p:cNvSpPr txBox="1"/>
          <p:nvPr>
            <p:ph idx="6" type="body"/>
          </p:nvPr>
        </p:nvSpPr>
        <p:spPr>
          <a:xfrm>
            <a:off x="3516925" y="4197304"/>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8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42" name="Google Shape;142;p17"/>
          <p:cNvSpPr txBox="1"/>
          <p:nvPr>
            <p:ph idx="7" type="body"/>
          </p:nvPr>
        </p:nvSpPr>
        <p:spPr>
          <a:xfrm>
            <a:off x="6330476" y="3644400"/>
            <a:ext cx="1736400"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43" name="Google Shape;143;p17"/>
          <p:cNvSpPr txBox="1"/>
          <p:nvPr>
            <p:ph idx="8" type="body"/>
          </p:nvPr>
        </p:nvSpPr>
        <p:spPr>
          <a:xfrm>
            <a:off x="6330476" y="3827280"/>
            <a:ext cx="1736400"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44" name="Google Shape;144;p17"/>
          <p:cNvSpPr txBox="1"/>
          <p:nvPr>
            <p:ph idx="9" type="body"/>
          </p:nvPr>
        </p:nvSpPr>
        <p:spPr>
          <a:xfrm>
            <a:off x="6330476" y="4197304"/>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8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pic>
        <p:nvPicPr>
          <p:cNvPr id="145" name="Google Shape;145;p17"/>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146" name="Google Shape;146;p17"/>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Speakers (2, with image)">
  <p:cSld name="2 Biopics">
    <p:spTree>
      <p:nvGrpSpPr>
        <p:cNvPr id="147" name="Shape 147"/>
        <p:cNvGrpSpPr/>
        <p:nvPr/>
      </p:nvGrpSpPr>
      <p:grpSpPr>
        <a:xfrm>
          <a:off x="0" y="0"/>
          <a:ext cx="0" cy="0"/>
          <a:chOff x="0" y="0"/>
          <a:chExt cx="0" cy="0"/>
        </a:xfrm>
      </p:grpSpPr>
      <p:sp>
        <p:nvSpPr>
          <p:cNvPr id="148" name="Google Shape;148;p18"/>
          <p:cNvSpPr txBox="1"/>
          <p:nvPr>
            <p:ph idx="1" type="body"/>
          </p:nvPr>
        </p:nvSpPr>
        <p:spPr>
          <a:xfrm>
            <a:off x="2105026" y="3644400"/>
            <a:ext cx="1736400"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dk1"/>
                </a:solidFill>
                <a:latin typeface="Arial"/>
                <a:ea typeface="Arial"/>
                <a:cs typeface="Arial"/>
                <a:sym typeface="Arial"/>
              </a:defRPr>
            </a:lvl1pPr>
            <a:lvl2pPr indent="-326390" lvl="1" marL="91440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algn="l">
              <a:lnSpc>
                <a:spcPct val="95000"/>
              </a:lnSpc>
              <a:spcBef>
                <a:spcPts val="400"/>
              </a:spcBef>
              <a:spcAft>
                <a:spcPts val="0"/>
              </a:spcAft>
              <a:buClr>
                <a:schemeClr val="dk1"/>
              </a:buClr>
              <a:buSzPts val="1400"/>
              <a:buFont typeface="Times"/>
              <a:buAutoNum type="arabicPeriod"/>
              <a:defRPr sz="1400"/>
            </a:lvl9pPr>
          </a:lstStyle>
          <a:p/>
        </p:txBody>
      </p:sp>
      <p:sp>
        <p:nvSpPr>
          <p:cNvPr id="149" name="Google Shape;149;p18"/>
          <p:cNvSpPr txBox="1"/>
          <p:nvPr>
            <p:ph idx="2" type="body"/>
          </p:nvPr>
        </p:nvSpPr>
        <p:spPr>
          <a:xfrm>
            <a:off x="2105026" y="3827280"/>
            <a:ext cx="1736400"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50" name="Google Shape;150;p18"/>
          <p:cNvSpPr txBox="1"/>
          <p:nvPr>
            <p:ph idx="3" type="body"/>
          </p:nvPr>
        </p:nvSpPr>
        <p:spPr>
          <a:xfrm>
            <a:off x="2105026" y="4197304"/>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8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51" name="Google Shape;151;p18"/>
          <p:cNvSpPr txBox="1"/>
          <p:nvPr>
            <p:ph idx="4" type="body"/>
          </p:nvPr>
        </p:nvSpPr>
        <p:spPr>
          <a:xfrm>
            <a:off x="4919062" y="3644400"/>
            <a:ext cx="1736400"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dk1"/>
                </a:solidFill>
                <a:latin typeface="Arial"/>
                <a:ea typeface="Arial"/>
                <a:cs typeface="Arial"/>
                <a:sym typeface="Arial"/>
              </a:defRPr>
            </a:lvl1pPr>
            <a:lvl2pPr indent="-326390" lvl="1" marL="91440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algn="l">
              <a:lnSpc>
                <a:spcPct val="95000"/>
              </a:lnSpc>
              <a:spcBef>
                <a:spcPts val="400"/>
              </a:spcBef>
              <a:spcAft>
                <a:spcPts val="0"/>
              </a:spcAft>
              <a:buClr>
                <a:schemeClr val="dk1"/>
              </a:buClr>
              <a:buSzPts val="1400"/>
              <a:buFont typeface="Times"/>
              <a:buAutoNum type="arabicPeriod"/>
              <a:defRPr sz="1400"/>
            </a:lvl9pPr>
          </a:lstStyle>
          <a:p/>
        </p:txBody>
      </p:sp>
      <p:sp>
        <p:nvSpPr>
          <p:cNvPr id="152" name="Google Shape;152;p18"/>
          <p:cNvSpPr txBox="1"/>
          <p:nvPr>
            <p:ph idx="5" type="body"/>
          </p:nvPr>
        </p:nvSpPr>
        <p:spPr>
          <a:xfrm>
            <a:off x="4919062" y="3827280"/>
            <a:ext cx="1736400"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53" name="Google Shape;153;p18"/>
          <p:cNvSpPr txBox="1"/>
          <p:nvPr>
            <p:ph idx="6" type="body"/>
          </p:nvPr>
        </p:nvSpPr>
        <p:spPr>
          <a:xfrm>
            <a:off x="4919062" y="4197304"/>
            <a:ext cx="173640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8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pic>
        <p:nvPicPr>
          <p:cNvPr id="154" name="Google Shape;154;p18"/>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155" name="Google Shape;155;p18"/>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Speaker (1, with image)">
  <p:cSld name="1 Biopic">
    <p:spTree>
      <p:nvGrpSpPr>
        <p:cNvPr id="156" name="Shape 156"/>
        <p:cNvGrpSpPr/>
        <p:nvPr/>
      </p:nvGrpSpPr>
      <p:grpSpPr>
        <a:xfrm>
          <a:off x="0" y="0"/>
          <a:ext cx="0" cy="0"/>
          <a:chOff x="0" y="0"/>
          <a:chExt cx="0" cy="0"/>
        </a:xfrm>
      </p:grpSpPr>
      <p:sp>
        <p:nvSpPr>
          <p:cNvPr id="157" name="Google Shape;157;p19"/>
          <p:cNvSpPr txBox="1"/>
          <p:nvPr>
            <p:ph idx="1" type="body"/>
          </p:nvPr>
        </p:nvSpPr>
        <p:spPr>
          <a:xfrm>
            <a:off x="4211265" y="640080"/>
            <a:ext cx="3010590" cy="29718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2000">
                <a:solidFill>
                  <a:schemeClr val="dk1"/>
                </a:solidFill>
                <a:latin typeface="Arial"/>
                <a:ea typeface="Arial"/>
                <a:cs typeface="Arial"/>
                <a:sym typeface="Arial"/>
              </a:defRPr>
            </a:lvl1pPr>
            <a:lvl2pPr indent="-326390" lvl="1" marL="91440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algn="l">
              <a:lnSpc>
                <a:spcPct val="95000"/>
              </a:lnSpc>
              <a:spcBef>
                <a:spcPts val="400"/>
              </a:spcBef>
              <a:spcAft>
                <a:spcPts val="0"/>
              </a:spcAft>
              <a:buClr>
                <a:schemeClr val="dk1"/>
              </a:buClr>
              <a:buSzPts val="1400"/>
              <a:buFont typeface="Times"/>
              <a:buAutoNum type="arabicPeriod"/>
              <a:defRPr sz="1400"/>
            </a:lvl9pPr>
          </a:lstStyle>
          <a:p/>
        </p:txBody>
      </p:sp>
      <p:sp>
        <p:nvSpPr>
          <p:cNvPr id="158" name="Google Shape;158;p19"/>
          <p:cNvSpPr txBox="1"/>
          <p:nvPr>
            <p:ph idx="2" type="body"/>
          </p:nvPr>
        </p:nvSpPr>
        <p:spPr>
          <a:xfrm>
            <a:off x="4211265" y="937260"/>
            <a:ext cx="3010590" cy="61722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20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59" name="Google Shape;159;p19"/>
          <p:cNvSpPr txBox="1"/>
          <p:nvPr>
            <p:ph idx="3" type="body"/>
          </p:nvPr>
        </p:nvSpPr>
        <p:spPr>
          <a:xfrm>
            <a:off x="4211265" y="1594525"/>
            <a:ext cx="3010590"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6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pic>
        <p:nvPicPr>
          <p:cNvPr id="160" name="Google Shape;160;p19"/>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161" name="Google Shape;161;p19"/>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Agenda (no image)">
  <p:cSld name="Agenda">
    <p:spTree>
      <p:nvGrpSpPr>
        <p:cNvPr id="162" name="Shape 162"/>
        <p:cNvGrpSpPr/>
        <p:nvPr/>
      </p:nvGrpSpPr>
      <p:grpSpPr>
        <a:xfrm>
          <a:off x="0" y="0"/>
          <a:ext cx="0" cy="0"/>
          <a:chOff x="0" y="0"/>
          <a:chExt cx="0" cy="0"/>
        </a:xfrm>
      </p:grpSpPr>
      <p:sp>
        <p:nvSpPr>
          <p:cNvPr id="163" name="Google Shape;163;p20"/>
          <p:cNvSpPr txBox="1"/>
          <p:nvPr>
            <p:ph type="title"/>
          </p:nvPr>
        </p:nvSpPr>
        <p:spPr>
          <a:xfrm>
            <a:off x="693223" y="667512"/>
            <a:ext cx="4507992" cy="51435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64" name="Google Shape;164;p20"/>
          <p:cNvSpPr txBox="1"/>
          <p:nvPr>
            <p:ph idx="1" type="body"/>
          </p:nvPr>
        </p:nvSpPr>
        <p:spPr>
          <a:xfrm>
            <a:off x="693223" y="1272532"/>
            <a:ext cx="6217200" cy="324866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1800"/>
              <a:buNone/>
              <a:defRPr b="0" sz="5000">
                <a:latin typeface="Times"/>
                <a:ea typeface="Times"/>
                <a:cs typeface="Times"/>
                <a:sym typeface="Times"/>
              </a:defRPr>
            </a:lvl1pPr>
            <a:lvl2pPr indent="-228600" lvl="1" marL="914400" algn="l">
              <a:lnSpc>
                <a:spcPct val="95000"/>
              </a:lnSpc>
              <a:spcBef>
                <a:spcPts val="500"/>
              </a:spcBef>
              <a:spcAft>
                <a:spcPts val="0"/>
              </a:spcAft>
              <a:buSzPts val="5250"/>
              <a:buNone/>
              <a:defRPr sz="5000">
                <a:latin typeface="Times"/>
                <a:ea typeface="Times"/>
                <a:cs typeface="Times"/>
                <a:sym typeface="Times"/>
              </a:defRPr>
            </a:lvl2pPr>
            <a:lvl3pPr indent="-546100" lvl="2" marL="1371600" algn="l">
              <a:spcBef>
                <a:spcPts val="900"/>
              </a:spcBef>
              <a:spcAft>
                <a:spcPts val="0"/>
              </a:spcAft>
              <a:buSzPts val="5000"/>
              <a:buAutoNum type="arabicPeriod"/>
              <a:defRPr sz="5000">
                <a:latin typeface="Times"/>
                <a:ea typeface="Times"/>
                <a:cs typeface="Times"/>
                <a:sym typeface="Times"/>
              </a:defRPr>
            </a:lvl3pPr>
            <a:lvl4pPr indent="-514350" lvl="3" marL="1828800" algn="l">
              <a:spcBef>
                <a:spcPts val="900"/>
              </a:spcBef>
              <a:spcAft>
                <a:spcPts val="0"/>
              </a:spcAft>
              <a:buSzPts val="4500"/>
              <a:buChar char="•"/>
              <a:defRPr sz="5000">
                <a:latin typeface="Times"/>
                <a:ea typeface="Times"/>
                <a:cs typeface="Times"/>
                <a:sym typeface="Times"/>
              </a:defRPr>
            </a:lvl4pPr>
            <a:lvl5pPr indent="-546100" lvl="4" marL="2286000" algn="l">
              <a:spcBef>
                <a:spcPts val="900"/>
              </a:spcBef>
              <a:spcAft>
                <a:spcPts val="0"/>
              </a:spcAft>
              <a:buSzPts val="5000"/>
              <a:buChar char="•"/>
              <a:defRPr sz="5000">
                <a:latin typeface="Times"/>
                <a:ea typeface="Times"/>
                <a:cs typeface="Times"/>
                <a:sym typeface="Times"/>
              </a:defRPr>
            </a:lvl5pPr>
            <a:lvl6pPr indent="-342900" lvl="5" marL="2743200" algn="l">
              <a:spcBef>
                <a:spcPts val="180"/>
              </a:spcBef>
              <a:spcAft>
                <a:spcPts val="0"/>
              </a:spcAft>
              <a:buSzPts val="1800"/>
              <a:buChar char="­"/>
              <a:defRPr/>
            </a:lvl6pPr>
            <a:lvl7pPr indent="-342900" lvl="6" marL="3200400" algn="l">
              <a:spcBef>
                <a:spcPts val="180"/>
              </a:spcBef>
              <a:spcAft>
                <a:spcPts val="0"/>
              </a:spcAft>
              <a:buSzPts val="1800"/>
              <a:buChar char="­"/>
              <a:defRPr/>
            </a:lvl7pPr>
            <a:lvl8pPr indent="-342900" lvl="7" marL="3657600" algn="l">
              <a:spcBef>
                <a:spcPts val="180"/>
              </a:spcBef>
              <a:spcAft>
                <a:spcPts val="0"/>
              </a:spcAft>
              <a:buSzPts val="1800"/>
              <a:buChar char="­"/>
              <a:defRPr/>
            </a:lvl8pPr>
            <a:lvl9pPr indent="-342900" lvl="8" marL="4114800" algn="l">
              <a:spcBef>
                <a:spcPts val="180"/>
              </a:spcBef>
              <a:spcAft>
                <a:spcPts val="0"/>
              </a:spcAft>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Cover (red with image)" showMasterSp="0">
  <p:cSld name="Jstor Cover (Red) Pic 1">
    <p:bg>
      <p:bgPr>
        <a:solidFill>
          <a:schemeClr val="accent2"/>
        </a:solidFill>
      </p:bgPr>
    </p:bg>
    <p:spTree>
      <p:nvGrpSpPr>
        <p:cNvPr id="19"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21" name="Google Shape;21;p3"/>
          <p:cNvPicPr preferRelativeResize="0"/>
          <p:nvPr/>
        </p:nvPicPr>
        <p:blipFill rotWithShape="1">
          <a:blip r:embed="rId3">
            <a:alphaModFix/>
          </a:blip>
          <a:srcRect b="0" l="0" r="0" t="0"/>
          <a:stretch/>
        </p:blipFill>
        <p:spPr>
          <a:xfrm>
            <a:off x="538994" y="-36451"/>
            <a:ext cx="1027869" cy="1027847"/>
          </a:xfrm>
          <a:prstGeom prst="rect">
            <a:avLst/>
          </a:prstGeom>
          <a:noFill/>
          <a:ln>
            <a:noFill/>
          </a:ln>
        </p:spPr>
      </p:pic>
      <p:sp>
        <p:nvSpPr>
          <p:cNvPr id="22" name="Google Shape;22;p3"/>
          <p:cNvSpPr txBox="1"/>
          <p:nvPr>
            <p:ph type="title"/>
          </p:nvPr>
        </p:nvSpPr>
        <p:spPr>
          <a:xfrm>
            <a:off x="699715" y="1339969"/>
            <a:ext cx="4224600" cy="17373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5000"/>
              <a:buFont typeface="Times"/>
              <a:buNone/>
              <a:defRPr sz="5000">
                <a:solidFill>
                  <a:schemeClr val="lt1"/>
                </a:solidFill>
              </a:defRPr>
            </a:lvl1pPr>
            <a:lvl2pPr lvl="1"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p:txBody>
      </p:sp>
      <p:sp>
        <p:nvSpPr>
          <p:cNvPr id="23" name="Google Shape;23;p3"/>
          <p:cNvSpPr txBox="1"/>
          <p:nvPr>
            <p:ph idx="1" type="subTitle"/>
          </p:nvPr>
        </p:nvSpPr>
        <p:spPr>
          <a:xfrm>
            <a:off x="699715" y="3356620"/>
            <a:ext cx="3612000" cy="6948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000"/>
              <a:buNone/>
              <a:defRPr sz="2000">
                <a:solidFill>
                  <a:schemeClr val="lt1"/>
                </a:solidFill>
              </a:defRPr>
            </a:lvl1pPr>
            <a:lvl2pPr lvl="1" rtl="0">
              <a:spcBef>
                <a:spcPts val="500"/>
              </a:spcBef>
              <a:spcAft>
                <a:spcPts val="0"/>
              </a:spcAft>
              <a:buClr>
                <a:schemeClr val="lt1"/>
              </a:buClr>
              <a:buSzPts val="2000"/>
              <a:buNone/>
              <a:defRPr sz="2000">
                <a:solidFill>
                  <a:schemeClr val="lt1"/>
                </a:solidFill>
              </a:defRPr>
            </a:lvl2pPr>
            <a:lvl3pPr lvl="2" rtl="0">
              <a:spcBef>
                <a:spcPts val="900"/>
              </a:spcBef>
              <a:spcAft>
                <a:spcPts val="0"/>
              </a:spcAft>
              <a:buClr>
                <a:schemeClr val="lt1"/>
              </a:buClr>
              <a:buSzPts val="2000"/>
              <a:buNone/>
              <a:defRPr sz="2000">
                <a:solidFill>
                  <a:schemeClr val="lt1"/>
                </a:solidFill>
              </a:defRPr>
            </a:lvl3pPr>
            <a:lvl4pPr lvl="3" rtl="0">
              <a:spcBef>
                <a:spcPts val="900"/>
              </a:spcBef>
              <a:spcAft>
                <a:spcPts val="0"/>
              </a:spcAft>
              <a:buClr>
                <a:schemeClr val="lt1"/>
              </a:buClr>
              <a:buSzPts val="2000"/>
              <a:buNone/>
              <a:defRPr sz="2000">
                <a:solidFill>
                  <a:schemeClr val="lt1"/>
                </a:solidFill>
              </a:defRPr>
            </a:lvl4pPr>
            <a:lvl5pPr lvl="4" rtl="0">
              <a:spcBef>
                <a:spcPts val="900"/>
              </a:spcBef>
              <a:spcAft>
                <a:spcPts val="0"/>
              </a:spcAft>
              <a:buClr>
                <a:schemeClr val="lt1"/>
              </a:buClr>
              <a:buSzPts val="2000"/>
              <a:buNone/>
              <a:defRPr sz="2000">
                <a:solidFill>
                  <a:schemeClr val="lt1"/>
                </a:solidFill>
              </a:defRPr>
            </a:lvl5pPr>
            <a:lvl6pPr lvl="5" rtl="0">
              <a:spcBef>
                <a:spcPts val="180"/>
              </a:spcBef>
              <a:spcAft>
                <a:spcPts val="0"/>
              </a:spcAft>
              <a:buClr>
                <a:schemeClr val="lt1"/>
              </a:buClr>
              <a:buSzPts val="2000"/>
              <a:buNone/>
              <a:defRPr sz="2000">
                <a:solidFill>
                  <a:schemeClr val="lt1"/>
                </a:solidFill>
              </a:defRPr>
            </a:lvl6pPr>
            <a:lvl7pPr lvl="6" rtl="0">
              <a:spcBef>
                <a:spcPts val="180"/>
              </a:spcBef>
              <a:spcAft>
                <a:spcPts val="0"/>
              </a:spcAft>
              <a:buClr>
                <a:schemeClr val="lt1"/>
              </a:buClr>
              <a:buSzPts val="2000"/>
              <a:buNone/>
              <a:defRPr sz="2000">
                <a:solidFill>
                  <a:schemeClr val="lt1"/>
                </a:solidFill>
              </a:defRPr>
            </a:lvl7pPr>
            <a:lvl8pPr lvl="7" rtl="0">
              <a:spcBef>
                <a:spcPts val="180"/>
              </a:spcBef>
              <a:spcAft>
                <a:spcPts val="0"/>
              </a:spcAft>
              <a:buClr>
                <a:schemeClr val="lt1"/>
              </a:buClr>
              <a:buSzPts val="2000"/>
              <a:buNone/>
              <a:defRPr sz="2000">
                <a:solidFill>
                  <a:schemeClr val="lt1"/>
                </a:solidFill>
              </a:defRPr>
            </a:lvl8pPr>
            <a:lvl9pPr lvl="8" rtl="0">
              <a:spcBef>
                <a:spcPts val="180"/>
              </a:spcBef>
              <a:spcAft>
                <a:spcPts val="0"/>
              </a:spcAft>
              <a:buClr>
                <a:schemeClr val="lt1"/>
              </a:buClr>
              <a:buSzPts val="2000"/>
              <a:buNone/>
              <a:defRPr sz="2000">
                <a:solidFill>
                  <a:schemeClr val="lt1"/>
                </a:solidFill>
              </a:defRPr>
            </a:lvl9pPr>
          </a:lstStyle>
          <a:p/>
        </p:txBody>
      </p:sp>
      <p:sp>
        <p:nvSpPr>
          <p:cNvPr id="24" name="Google Shape;24;p3"/>
          <p:cNvSpPr txBox="1"/>
          <p:nvPr>
            <p:ph idx="2" type="subTitle"/>
          </p:nvPr>
        </p:nvSpPr>
        <p:spPr>
          <a:xfrm>
            <a:off x="699715" y="4311812"/>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900"/>
              </a:spcBef>
              <a:spcAft>
                <a:spcPts val="0"/>
              </a:spcAft>
              <a:buClr>
                <a:schemeClr val="lt1"/>
              </a:buClr>
              <a:buSzPts val="1200"/>
              <a:buNone/>
              <a:defRPr sz="1200">
                <a:solidFill>
                  <a:schemeClr val="lt1"/>
                </a:solidFill>
              </a:defRPr>
            </a:lvl3pPr>
            <a:lvl4pPr lvl="3" rtl="0">
              <a:spcBef>
                <a:spcPts val="900"/>
              </a:spcBef>
              <a:spcAft>
                <a:spcPts val="0"/>
              </a:spcAft>
              <a:buClr>
                <a:schemeClr val="lt1"/>
              </a:buClr>
              <a:buSzPts val="1200"/>
              <a:buNone/>
              <a:defRPr sz="1200">
                <a:solidFill>
                  <a:schemeClr val="lt1"/>
                </a:solidFill>
              </a:defRPr>
            </a:lvl4pPr>
            <a:lvl5pPr lvl="4" rtl="0">
              <a:spcBef>
                <a:spcPts val="900"/>
              </a:spcBef>
              <a:spcAft>
                <a:spcPts val="0"/>
              </a:spcAft>
              <a:buClr>
                <a:schemeClr val="lt1"/>
              </a:buClr>
              <a:buSzPts val="1200"/>
              <a:buNone/>
              <a:defRPr sz="1200">
                <a:solidFill>
                  <a:schemeClr val="lt1"/>
                </a:solidFill>
              </a:defRPr>
            </a:lvl5pPr>
            <a:lvl6pPr lvl="5" rtl="0">
              <a:spcBef>
                <a:spcPts val="180"/>
              </a:spcBef>
              <a:spcAft>
                <a:spcPts val="0"/>
              </a:spcAft>
              <a:buClr>
                <a:schemeClr val="lt1"/>
              </a:buClr>
              <a:buSzPts val="1200"/>
              <a:buNone/>
              <a:defRPr sz="1200">
                <a:solidFill>
                  <a:schemeClr val="lt1"/>
                </a:solidFill>
              </a:defRPr>
            </a:lvl6pPr>
            <a:lvl7pPr lvl="6" rtl="0">
              <a:spcBef>
                <a:spcPts val="180"/>
              </a:spcBef>
              <a:spcAft>
                <a:spcPts val="0"/>
              </a:spcAft>
              <a:buClr>
                <a:schemeClr val="lt1"/>
              </a:buClr>
              <a:buSzPts val="1200"/>
              <a:buNone/>
              <a:defRPr sz="1200">
                <a:solidFill>
                  <a:schemeClr val="lt1"/>
                </a:solidFill>
              </a:defRPr>
            </a:lvl7pPr>
            <a:lvl8pPr lvl="7" rtl="0">
              <a:spcBef>
                <a:spcPts val="180"/>
              </a:spcBef>
              <a:spcAft>
                <a:spcPts val="0"/>
              </a:spcAft>
              <a:buClr>
                <a:schemeClr val="lt1"/>
              </a:buClr>
              <a:buSzPts val="1200"/>
              <a:buNone/>
              <a:defRPr sz="1200">
                <a:solidFill>
                  <a:schemeClr val="lt1"/>
                </a:solidFill>
              </a:defRPr>
            </a:lvl8pPr>
            <a:lvl9pPr lvl="8" rtl="0">
              <a:spcBef>
                <a:spcPts val="180"/>
              </a:spcBef>
              <a:spcAft>
                <a:spcPts val="0"/>
              </a:spcAft>
              <a:buClr>
                <a:schemeClr val="lt1"/>
              </a:buClr>
              <a:buSzPts val="1200"/>
              <a:buNone/>
              <a:defRPr sz="1200">
                <a:solidFill>
                  <a:schemeClr val="lt1"/>
                </a:solidFill>
              </a:defRPr>
            </a:lvl9pPr>
          </a:lstStyle>
          <a:p/>
        </p:txBody>
      </p:sp>
      <p:sp>
        <p:nvSpPr>
          <p:cNvPr id="25" name="Google Shape;25;p3"/>
          <p:cNvSpPr txBox="1"/>
          <p:nvPr>
            <p:ph idx="3" type="subTitle"/>
          </p:nvPr>
        </p:nvSpPr>
        <p:spPr>
          <a:xfrm>
            <a:off x="699715" y="4615230"/>
            <a:ext cx="3612000" cy="3750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800"/>
              <a:buNone/>
              <a:defRPr i="1" sz="800">
                <a:solidFill>
                  <a:schemeClr val="lt1"/>
                </a:solidFill>
              </a:defRPr>
            </a:lvl1pPr>
            <a:lvl2pPr lvl="1" rtl="0">
              <a:spcBef>
                <a:spcPts val="500"/>
              </a:spcBef>
              <a:spcAft>
                <a:spcPts val="0"/>
              </a:spcAft>
              <a:buClr>
                <a:schemeClr val="lt1"/>
              </a:buClr>
              <a:buSzPts val="800"/>
              <a:buNone/>
              <a:defRPr i="1" sz="800">
                <a:solidFill>
                  <a:schemeClr val="lt1"/>
                </a:solidFill>
              </a:defRPr>
            </a:lvl2pPr>
            <a:lvl3pPr lvl="2" rtl="0">
              <a:spcBef>
                <a:spcPts val="900"/>
              </a:spcBef>
              <a:spcAft>
                <a:spcPts val="0"/>
              </a:spcAft>
              <a:buClr>
                <a:schemeClr val="lt1"/>
              </a:buClr>
              <a:buSzPts val="800"/>
              <a:buNone/>
              <a:defRPr i="1" sz="800">
                <a:solidFill>
                  <a:schemeClr val="lt1"/>
                </a:solidFill>
              </a:defRPr>
            </a:lvl3pPr>
            <a:lvl4pPr lvl="3" rtl="0">
              <a:spcBef>
                <a:spcPts val="900"/>
              </a:spcBef>
              <a:spcAft>
                <a:spcPts val="0"/>
              </a:spcAft>
              <a:buClr>
                <a:schemeClr val="lt1"/>
              </a:buClr>
              <a:buSzPts val="800"/>
              <a:buNone/>
              <a:defRPr i="1" sz="800">
                <a:solidFill>
                  <a:schemeClr val="lt1"/>
                </a:solidFill>
              </a:defRPr>
            </a:lvl4pPr>
            <a:lvl5pPr lvl="4" rtl="0">
              <a:spcBef>
                <a:spcPts val="900"/>
              </a:spcBef>
              <a:spcAft>
                <a:spcPts val="0"/>
              </a:spcAft>
              <a:buClr>
                <a:schemeClr val="lt1"/>
              </a:buClr>
              <a:buSzPts val="800"/>
              <a:buNone/>
              <a:defRPr i="1" sz="800">
                <a:solidFill>
                  <a:schemeClr val="lt1"/>
                </a:solidFill>
              </a:defRPr>
            </a:lvl5pPr>
            <a:lvl6pPr lvl="5" rtl="0">
              <a:spcBef>
                <a:spcPts val="180"/>
              </a:spcBef>
              <a:spcAft>
                <a:spcPts val="0"/>
              </a:spcAft>
              <a:buClr>
                <a:schemeClr val="lt1"/>
              </a:buClr>
              <a:buSzPts val="800"/>
              <a:buNone/>
              <a:defRPr i="1" sz="800">
                <a:solidFill>
                  <a:schemeClr val="lt1"/>
                </a:solidFill>
              </a:defRPr>
            </a:lvl6pPr>
            <a:lvl7pPr lvl="6" rtl="0">
              <a:spcBef>
                <a:spcPts val="180"/>
              </a:spcBef>
              <a:spcAft>
                <a:spcPts val="0"/>
              </a:spcAft>
              <a:buClr>
                <a:schemeClr val="lt1"/>
              </a:buClr>
              <a:buSzPts val="800"/>
              <a:buNone/>
              <a:defRPr i="1" sz="800">
                <a:solidFill>
                  <a:schemeClr val="lt1"/>
                </a:solidFill>
              </a:defRPr>
            </a:lvl7pPr>
            <a:lvl8pPr lvl="7" rtl="0">
              <a:spcBef>
                <a:spcPts val="180"/>
              </a:spcBef>
              <a:spcAft>
                <a:spcPts val="0"/>
              </a:spcAft>
              <a:buClr>
                <a:schemeClr val="lt1"/>
              </a:buClr>
              <a:buSzPts val="800"/>
              <a:buNone/>
              <a:defRPr i="1" sz="800">
                <a:solidFill>
                  <a:schemeClr val="lt1"/>
                </a:solidFill>
              </a:defRPr>
            </a:lvl8pPr>
            <a:lvl9pPr lvl="8" rtl="0">
              <a:spcBef>
                <a:spcPts val="180"/>
              </a:spcBef>
              <a:spcAft>
                <a:spcPts val="0"/>
              </a:spcAft>
              <a:buClr>
                <a:schemeClr val="lt1"/>
              </a:buClr>
              <a:buSzPts val="800"/>
              <a:buNone/>
              <a:defRPr i="1" sz="800">
                <a:solidFill>
                  <a:schemeClr val="lt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Agenda (with image)">
  <p:cSld name="Agenda 2">
    <p:spTree>
      <p:nvGrpSpPr>
        <p:cNvPr id="165" name="Shape 165"/>
        <p:cNvGrpSpPr/>
        <p:nvPr/>
      </p:nvGrpSpPr>
      <p:grpSpPr>
        <a:xfrm>
          <a:off x="0" y="0"/>
          <a:ext cx="0" cy="0"/>
          <a:chOff x="0" y="0"/>
          <a:chExt cx="0" cy="0"/>
        </a:xfrm>
      </p:grpSpPr>
      <p:sp>
        <p:nvSpPr>
          <p:cNvPr id="166" name="Google Shape;166;p21"/>
          <p:cNvSpPr txBox="1"/>
          <p:nvPr>
            <p:ph idx="1" type="body"/>
          </p:nvPr>
        </p:nvSpPr>
        <p:spPr>
          <a:xfrm>
            <a:off x="4924424" y="1358257"/>
            <a:ext cx="4091023" cy="3248668"/>
          </a:xfrm>
          <a:prstGeom prst="rect">
            <a:avLst/>
          </a:prstGeom>
          <a:noFill/>
          <a:ln>
            <a:noFill/>
          </a:ln>
        </p:spPr>
        <p:txBody>
          <a:bodyPr anchorCtr="0" anchor="t" bIns="0" lIns="0" spcFirstLastPara="1" rIns="0" wrap="square" tIns="0">
            <a:noAutofit/>
          </a:bodyPr>
          <a:lstStyle>
            <a:lvl1pPr indent="-228600" lvl="0" marL="457200" algn="l">
              <a:lnSpc>
                <a:spcPct val="80000"/>
              </a:lnSpc>
              <a:spcBef>
                <a:spcPts val="0"/>
              </a:spcBef>
              <a:spcAft>
                <a:spcPts val="0"/>
              </a:spcAft>
              <a:buSzPts val="1800"/>
              <a:buNone/>
              <a:defRPr b="0" sz="2700">
                <a:solidFill>
                  <a:schemeClr val="dk1"/>
                </a:solidFill>
                <a:latin typeface="Times"/>
                <a:ea typeface="Times"/>
                <a:cs typeface="Times"/>
                <a:sym typeface="Times"/>
              </a:defRPr>
            </a:lvl1pPr>
            <a:lvl2pPr indent="-348615" lvl="1" marL="914400" algn="l">
              <a:lnSpc>
                <a:spcPct val="95000"/>
              </a:lnSpc>
              <a:spcBef>
                <a:spcPts val="500"/>
              </a:spcBef>
              <a:spcAft>
                <a:spcPts val="0"/>
              </a:spcAft>
              <a:buSzPts val="1890"/>
              <a:buChar char="●"/>
              <a:defRPr/>
            </a:lvl2pPr>
            <a:lvl3pPr indent="-342900" lvl="2" marL="1371600" algn="l">
              <a:spcBef>
                <a:spcPts val="900"/>
              </a:spcBef>
              <a:spcAft>
                <a:spcPts val="0"/>
              </a:spcAft>
              <a:buSzPts val="1800"/>
              <a:buAutoNum type="arabicPeriod"/>
              <a:defRPr/>
            </a:lvl3pPr>
            <a:lvl4pPr indent="-331469" lvl="3" marL="1828800" algn="l">
              <a:spcBef>
                <a:spcPts val="900"/>
              </a:spcBef>
              <a:spcAft>
                <a:spcPts val="0"/>
              </a:spcAft>
              <a:buSzPts val="1620"/>
              <a:buChar char="•"/>
              <a:defRPr/>
            </a:lvl4pPr>
            <a:lvl5pPr indent="-342900" lvl="4" marL="2286000" algn="l">
              <a:spcBef>
                <a:spcPts val="900"/>
              </a:spcBef>
              <a:spcAft>
                <a:spcPts val="0"/>
              </a:spcAft>
              <a:buSzPts val="1800"/>
              <a:buChar char="•"/>
              <a:defRPr/>
            </a:lvl5pPr>
            <a:lvl6pPr indent="-342900" lvl="5" marL="2743200" algn="l">
              <a:spcBef>
                <a:spcPts val="180"/>
              </a:spcBef>
              <a:spcAft>
                <a:spcPts val="0"/>
              </a:spcAft>
              <a:buSzPts val="1800"/>
              <a:buChar char="­"/>
              <a:defRPr/>
            </a:lvl6pPr>
            <a:lvl7pPr indent="-342900" lvl="6" marL="3200400" algn="l">
              <a:spcBef>
                <a:spcPts val="180"/>
              </a:spcBef>
              <a:spcAft>
                <a:spcPts val="0"/>
              </a:spcAft>
              <a:buSzPts val="1800"/>
              <a:buChar char="­"/>
              <a:defRPr/>
            </a:lvl7pPr>
            <a:lvl8pPr indent="-342900" lvl="7" marL="3657600" algn="l">
              <a:spcBef>
                <a:spcPts val="180"/>
              </a:spcBef>
              <a:spcAft>
                <a:spcPts val="0"/>
              </a:spcAft>
              <a:buSzPts val="1800"/>
              <a:buChar char="­"/>
              <a:defRPr/>
            </a:lvl8pPr>
            <a:lvl9pPr indent="-342900" lvl="8" marL="4114800" algn="l">
              <a:spcBef>
                <a:spcPts val="180"/>
              </a:spcBef>
              <a:spcAft>
                <a:spcPts val="0"/>
              </a:spcAft>
              <a:buSzPts val="1800"/>
              <a:buChar char="­"/>
              <a:defRPr/>
            </a:lvl9pPr>
          </a:lstStyle>
          <a:p/>
        </p:txBody>
      </p:sp>
      <p:sp>
        <p:nvSpPr>
          <p:cNvPr id="167" name="Google Shape;167;p21"/>
          <p:cNvSpPr txBox="1"/>
          <p:nvPr>
            <p:ph idx="2" type="body"/>
          </p:nvPr>
        </p:nvSpPr>
        <p:spPr>
          <a:xfrm>
            <a:off x="4924424" y="642620"/>
            <a:ext cx="3192900" cy="3345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a:lvl1pPr>
            <a:lvl2pPr indent="-228600" lvl="1" marL="914400" algn="l">
              <a:lnSpc>
                <a:spcPct val="95000"/>
              </a:lnSpc>
              <a:spcBef>
                <a:spcPts val="500"/>
              </a:spcBef>
              <a:spcAft>
                <a:spcPts val="0"/>
              </a:spcAft>
              <a:buSzPts val="1680"/>
              <a:buNone/>
              <a:defRPr/>
            </a:lvl2pPr>
            <a:lvl3pPr indent="-342900" lvl="2" marL="1371600" algn="l">
              <a:spcBef>
                <a:spcPts val="900"/>
              </a:spcBef>
              <a:spcAft>
                <a:spcPts val="0"/>
              </a:spcAft>
              <a:buSzPts val="1800"/>
              <a:buAutoNum type="arabicPeriod"/>
              <a:defRPr/>
            </a:lvl3pPr>
            <a:lvl4pPr indent="-331469" lvl="3" marL="1828800" algn="l">
              <a:spcBef>
                <a:spcPts val="900"/>
              </a:spcBef>
              <a:spcAft>
                <a:spcPts val="0"/>
              </a:spcAft>
              <a:buSzPts val="1620"/>
              <a:buChar char="•"/>
              <a:defRPr/>
            </a:lvl4pPr>
            <a:lvl5pPr indent="-342900" lvl="4" marL="2286000" algn="l">
              <a:spcBef>
                <a:spcPts val="900"/>
              </a:spcBef>
              <a:spcAft>
                <a:spcPts val="0"/>
              </a:spcAft>
              <a:buSzPts val="1800"/>
              <a:buChar char="•"/>
              <a:defRPr/>
            </a:lvl5pPr>
            <a:lvl6pPr indent="-342900" lvl="5" marL="2743200" algn="l">
              <a:spcBef>
                <a:spcPts val="180"/>
              </a:spcBef>
              <a:spcAft>
                <a:spcPts val="0"/>
              </a:spcAft>
              <a:buSzPts val="1800"/>
              <a:buChar char="­"/>
              <a:defRPr/>
            </a:lvl6pPr>
            <a:lvl7pPr indent="-342900" lvl="6" marL="3200400" algn="l">
              <a:spcBef>
                <a:spcPts val="180"/>
              </a:spcBef>
              <a:spcAft>
                <a:spcPts val="0"/>
              </a:spcAft>
              <a:buSzPts val="1800"/>
              <a:buChar char="­"/>
              <a:defRPr/>
            </a:lvl7pPr>
            <a:lvl8pPr indent="-342900" lvl="7" marL="3657600" algn="l">
              <a:spcBef>
                <a:spcPts val="180"/>
              </a:spcBef>
              <a:spcAft>
                <a:spcPts val="0"/>
              </a:spcAft>
              <a:buSzPts val="1800"/>
              <a:buChar char="­"/>
              <a:defRPr/>
            </a:lvl8pPr>
            <a:lvl9pPr indent="-342900" lvl="8" marL="4114800" algn="l">
              <a:spcBef>
                <a:spcPts val="180"/>
              </a:spcBef>
              <a:spcAft>
                <a:spcPts val="0"/>
              </a:spcAft>
              <a:buSzPts val="1800"/>
              <a:buChar char="­"/>
              <a:defRPr/>
            </a:lvl9pPr>
          </a:lstStyle>
          <a:p/>
        </p:txBody>
      </p:sp>
      <p:sp>
        <p:nvSpPr>
          <p:cNvPr id="168" name="Google Shape;168;p21"/>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Text and image">
  <p:cSld name="Picture Left, Text Right">
    <p:spTree>
      <p:nvGrpSpPr>
        <p:cNvPr id="169" name="Shape 169"/>
        <p:cNvGrpSpPr/>
        <p:nvPr/>
      </p:nvGrpSpPr>
      <p:grpSpPr>
        <a:xfrm>
          <a:off x="0" y="0"/>
          <a:ext cx="0" cy="0"/>
          <a:chOff x="0" y="0"/>
          <a:chExt cx="0" cy="0"/>
        </a:xfrm>
      </p:grpSpPr>
      <p:sp>
        <p:nvSpPr>
          <p:cNvPr id="170" name="Google Shape;170;p22"/>
          <p:cNvSpPr txBox="1"/>
          <p:nvPr>
            <p:ph idx="1" type="body"/>
          </p:nvPr>
        </p:nvSpPr>
        <p:spPr>
          <a:xfrm>
            <a:off x="4912799" y="1331914"/>
            <a:ext cx="3983552" cy="258762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600">
                <a:solidFill>
                  <a:schemeClr val="dk1"/>
                </a:solidFill>
              </a:defRPr>
            </a:lvl1pPr>
            <a:lvl2pPr indent="-330200" lvl="1" marL="914400" algn="l">
              <a:lnSpc>
                <a:spcPct val="95000"/>
              </a:lnSpc>
              <a:spcBef>
                <a:spcPts val="400"/>
              </a:spcBef>
              <a:spcAft>
                <a:spcPts val="0"/>
              </a:spcAft>
              <a:buClr>
                <a:srgbClr val="FD4642"/>
              </a:buClr>
              <a:buSzPts val="1600"/>
              <a:buChar char="●"/>
              <a:defRPr sz="16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71" name="Google Shape;171;p22"/>
          <p:cNvSpPr txBox="1"/>
          <p:nvPr>
            <p:ph type="title"/>
          </p:nvPr>
        </p:nvSpPr>
        <p:spPr>
          <a:xfrm>
            <a:off x="4912798" y="664391"/>
            <a:ext cx="3983552" cy="51435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72" name="Google Shape;172;p22"/>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Text and two images">
  <p:cSld name="2 Pictures Left, Text Right">
    <p:spTree>
      <p:nvGrpSpPr>
        <p:cNvPr id="173" name="Shape 173"/>
        <p:cNvGrpSpPr/>
        <p:nvPr/>
      </p:nvGrpSpPr>
      <p:grpSpPr>
        <a:xfrm>
          <a:off x="0" y="0"/>
          <a:ext cx="0" cy="0"/>
          <a:chOff x="0" y="0"/>
          <a:chExt cx="0" cy="0"/>
        </a:xfrm>
      </p:grpSpPr>
      <p:sp>
        <p:nvSpPr>
          <p:cNvPr id="174" name="Google Shape;174;p23"/>
          <p:cNvSpPr txBox="1"/>
          <p:nvPr>
            <p:ph idx="1" type="body"/>
          </p:nvPr>
        </p:nvSpPr>
        <p:spPr>
          <a:xfrm>
            <a:off x="4912799" y="1641476"/>
            <a:ext cx="3983552" cy="258762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600">
                <a:solidFill>
                  <a:schemeClr val="dk1"/>
                </a:solidFill>
              </a:defRPr>
            </a:lvl1pPr>
            <a:lvl2pPr indent="-330200" lvl="1" marL="914400" algn="l">
              <a:lnSpc>
                <a:spcPct val="95000"/>
              </a:lnSpc>
              <a:spcBef>
                <a:spcPts val="400"/>
              </a:spcBef>
              <a:spcAft>
                <a:spcPts val="0"/>
              </a:spcAft>
              <a:buClr>
                <a:srgbClr val="FD4642"/>
              </a:buClr>
              <a:buSzPts val="1600"/>
              <a:buChar char="●"/>
              <a:defRPr sz="16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75" name="Google Shape;175;p23"/>
          <p:cNvSpPr txBox="1"/>
          <p:nvPr>
            <p:ph type="title"/>
          </p:nvPr>
        </p:nvSpPr>
        <p:spPr>
          <a:xfrm>
            <a:off x="4912798" y="664391"/>
            <a:ext cx="3983552" cy="51435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76" name="Google Shape;176;p23"/>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ext and header image">
  <p:cSld name="Picture Top, Text Bottom">
    <p:spTree>
      <p:nvGrpSpPr>
        <p:cNvPr id="177" name="Shape 177"/>
        <p:cNvGrpSpPr/>
        <p:nvPr/>
      </p:nvGrpSpPr>
      <p:grpSpPr>
        <a:xfrm>
          <a:off x="0" y="0"/>
          <a:ext cx="0" cy="0"/>
          <a:chOff x="0" y="0"/>
          <a:chExt cx="0" cy="0"/>
        </a:xfrm>
      </p:grpSpPr>
      <p:sp>
        <p:nvSpPr>
          <p:cNvPr id="178" name="Google Shape;178;p24"/>
          <p:cNvSpPr txBox="1"/>
          <p:nvPr>
            <p:ph idx="1" type="body"/>
          </p:nvPr>
        </p:nvSpPr>
        <p:spPr>
          <a:xfrm>
            <a:off x="4922838" y="3191800"/>
            <a:ext cx="3977538" cy="1304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600">
                <a:solidFill>
                  <a:schemeClr val="dk1"/>
                </a:solidFill>
              </a:defRPr>
            </a:lvl1pPr>
            <a:lvl2pPr indent="-330200" lvl="1" marL="914400" algn="l">
              <a:lnSpc>
                <a:spcPct val="95000"/>
              </a:lnSpc>
              <a:spcBef>
                <a:spcPts val="400"/>
              </a:spcBef>
              <a:spcAft>
                <a:spcPts val="0"/>
              </a:spcAft>
              <a:buClr>
                <a:srgbClr val="FD4642"/>
              </a:buClr>
              <a:buSzPts val="1600"/>
              <a:buChar char="●"/>
              <a:defRPr sz="16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79" name="Google Shape;179;p24"/>
          <p:cNvSpPr txBox="1"/>
          <p:nvPr>
            <p:ph type="title"/>
          </p:nvPr>
        </p:nvSpPr>
        <p:spPr>
          <a:xfrm>
            <a:off x="703125" y="3227054"/>
            <a:ext cx="3373575" cy="938099"/>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80" name="Google Shape;180;p24"/>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pic>
        <p:nvPicPr>
          <p:cNvPr id="181" name="Google Shape;181;p24"/>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Text and two header images">
  <p:cSld name="2 Pictures Top, Text Bottom">
    <p:spTree>
      <p:nvGrpSpPr>
        <p:cNvPr id="182" name="Shape 182"/>
        <p:cNvGrpSpPr/>
        <p:nvPr/>
      </p:nvGrpSpPr>
      <p:grpSpPr>
        <a:xfrm>
          <a:off x="0" y="0"/>
          <a:ext cx="0" cy="0"/>
          <a:chOff x="0" y="0"/>
          <a:chExt cx="0" cy="0"/>
        </a:xfrm>
      </p:grpSpPr>
      <p:sp>
        <p:nvSpPr>
          <p:cNvPr id="183" name="Google Shape;183;p25"/>
          <p:cNvSpPr txBox="1"/>
          <p:nvPr>
            <p:ph idx="1" type="body"/>
          </p:nvPr>
        </p:nvSpPr>
        <p:spPr>
          <a:xfrm>
            <a:off x="4922838" y="3191800"/>
            <a:ext cx="3977538" cy="1304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600">
                <a:solidFill>
                  <a:schemeClr val="dk1"/>
                </a:solidFill>
              </a:defRPr>
            </a:lvl1pPr>
            <a:lvl2pPr indent="-330200" lvl="1" marL="914400" algn="l">
              <a:lnSpc>
                <a:spcPct val="95000"/>
              </a:lnSpc>
              <a:spcBef>
                <a:spcPts val="400"/>
              </a:spcBef>
              <a:spcAft>
                <a:spcPts val="0"/>
              </a:spcAft>
              <a:buClr>
                <a:srgbClr val="FD4642"/>
              </a:buClr>
              <a:buSzPts val="1600"/>
              <a:buChar char="●"/>
              <a:defRPr sz="16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184" name="Google Shape;184;p25"/>
          <p:cNvSpPr txBox="1"/>
          <p:nvPr>
            <p:ph type="title"/>
          </p:nvPr>
        </p:nvSpPr>
        <p:spPr>
          <a:xfrm>
            <a:off x="703125" y="3227054"/>
            <a:ext cx="3373575" cy="938099"/>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85" name="Google Shape;185;p25"/>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pic>
        <p:nvPicPr>
          <p:cNvPr id="186" name="Google Shape;186;p25"/>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Text and artwork" showMasterSp="0">
  <p:cSld name="Text Left, Pic Right Vert with Caption">
    <p:bg>
      <p:bgPr>
        <a:solidFill>
          <a:schemeClr val="lt1"/>
        </a:solidFill>
      </p:bgPr>
    </p:bg>
    <p:spTree>
      <p:nvGrpSpPr>
        <p:cNvPr id="187" name="Shape 187"/>
        <p:cNvGrpSpPr/>
        <p:nvPr/>
      </p:nvGrpSpPr>
      <p:grpSpPr>
        <a:xfrm>
          <a:off x="0" y="0"/>
          <a:ext cx="0" cy="0"/>
          <a:chOff x="0" y="0"/>
          <a:chExt cx="0" cy="0"/>
        </a:xfrm>
      </p:grpSpPr>
      <p:sp>
        <p:nvSpPr>
          <p:cNvPr id="188" name="Google Shape;188;p26"/>
          <p:cNvSpPr txBox="1"/>
          <p:nvPr>
            <p:ph idx="1" type="body"/>
          </p:nvPr>
        </p:nvSpPr>
        <p:spPr>
          <a:xfrm>
            <a:off x="5426425" y="4102315"/>
            <a:ext cx="2488800" cy="3768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0" i="1" sz="800">
                <a:solidFill>
                  <a:schemeClr val="dk2"/>
                </a:solidFill>
                <a:latin typeface="Arial"/>
                <a:ea typeface="Arial"/>
                <a:cs typeface="Arial"/>
                <a:sym typeface="Arial"/>
              </a:defRPr>
            </a:lvl1pPr>
            <a:lvl2pPr indent="-330200" lvl="1" marL="914400" rtl="0" algn="l">
              <a:lnSpc>
                <a:spcPct val="95000"/>
              </a:lnSpc>
              <a:spcBef>
                <a:spcPts val="500"/>
              </a:spcBef>
              <a:spcAft>
                <a:spcPts val="0"/>
              </a:spcAft>
              <a:buSzPts val="1600"/>
              <a:buChar char="●"/>
              <a:defRPr/>
            </a:lvl2pPr>
            <a:lvl3pPr indent="-342900" lvl="2" marL="1371600" rtl="0" algn="l">
              <a:spcBef>
                <a:spcPts val="900"/>
              </a:spcBef>
              <a:spcAft>
                <a:spcPts val="0"/>
              </a:spcAft>
              <a:buSzPts val="1800"/>
              <a:buAutoNum type="arabicPeriod"/>
              <a:defRPr/>
            </a:lvl3pPr>
            <a:lvl4pPr indent="-331469" lvl="3" marL="1828800" rtl="0" algn="l">
              <a:spcBef>
                <a:spcPts val="900"/>
              </a:spcBef>
              <a:spcAft>
                <a:spcPts val="0"/>
              </a:spcAft>
              <a:buSzPts val="1620"/>
              <a:buChar char="•"/>
              <a:defRPr/>
            </a:lvl4pPr>
            <a:lvl5pPr indent="-342900" lvl="4" marL="2286000" rtl="0" algn="l">
              <a:spcBef>
                <a:spcPts val="900"/>
              </a:spcBef>
              <a:spcAft>
                <a:spcPts val="0"/>
              </a:spcAft>
              <a:buSzPts val="1800"/>
              <a:buChar char="•"/>
              <a:defRPr/>
            </a:lvl5pPr>
            <a:lvl6pPr indent="-342900" lvl="5" marL="2743200" rtl="0" algn="l">
              <a:spcBef>
                <a:spcPts val="180"/>
              </a:spcBef>
              <a:spcAft>
                <a:spcPts val="0"/>
              </a:spcAft>
              <a:buSzPts val="1800"/>
              <a:buChar char="­"/>
              <a:defRPr/>
            </a:lvl6pPr>
            <a:lvl7pPr indent="-342900" lvl="6" marL="3200400" rtl="0" algn="l">
              <a:spcBef>
                <a:spcPts val="180"/>
              </a:spcBef>
              <a:spcAft>
                <a:spcPts val="0"/>
              </a:spcAft>
              <a:buSzPts val="1800"/>
              <a:buChar char="­"/>
              <a:defRPr/>
            </a:lvl7pPr>
            <a:lvl8pPr indent="-342900" lvl="7" marL="3657600" rtl="0" algn="l">
              <a:spcBef>
                <a:spcPts val="180"/>
              </a:spcBef>
              <a:spcAft>
                <a:spcPts val="0"/>
              </a:spcAft>
              <a:buSzPts val="1800"/>
              <a:buChar char="­"/>
              <a:defRPr/>
            </a:lvl8pPr>
            <a:lvl9pPr indent="-342900" lvl="8" marL="4114800" rtl="0" algn="l">
              <a:spcBef>
                <a:spcPts val="180"/>
              </a:spcBef>
              <a:spcAft>
                <a:spcPts val="0"/>
              </a:spcAft>
              <a:buSzPts val="1800"/>
              <a:buChar char="­"/>
              <a:defRPr/>
            </a:lvl9pPr>
          </a:lstStyle>
          <a:p/>
        </p:txBody>
      </p:sp>
      <p:sp>
        <p:nvSpPr>
          <p:cNvPr id="189" name="Google Shape;189;p26"/>
          <p:cNvSpPr txBox="1"/>
          <p:nvPr>
            <p:ph type="title"/>
          </p:nvPr>
        </p:nvSpPr>
        <p:spPr>
          <a:xfrm>
            <a:off x="693223" y="667512"/>
            <a:ext cx="4247077" cy="51435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90" name="Google Shape;190;p26"/>
          <p:cNvSpPr txBox="1"/>
          <p:nvPr>
            <p:ph idx="2" type="body"/>
          </p:nvPr>
        </p:nvSpPr>
        <p:spPr>
          <a:xfrm>
            <a:off x="697986" y="1344038"/>
            <a:ext cx="3819525" cy="2266950"/>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0"/>
              </a:spcBef>
              <a:spcAft>
                <a:spcPts val="0"/>
              </a:spcAft>
              <a:buSzPts val="1800"/>
              <a:buNone/>
              <a:defRPr b="1" sz="1400"/>
            </a:lvl1pPr>
            <a:lvl2pPr indent="-330200" lvl="1" marL="914400" algn="l">
              <a:lnSpc>
                <a:spcPct val="95000"/>
              </a:lnSpc>
              <a:spcBef>
                <a:spcPts val="0"/>
              </a:spcBef>
              <a:spcAft>
                <a:spcPts val="0"/>
              </a:spcAft>
              <a:buClr>
                <a:srgbClr val="FD4642"/>
              </a:buClr>
              <a:buSzPts val="1600"/>
              <a:buFont typeface="Noto Sans Symbols"/>
              <a:buChar char="●"/>
              <a:defRPr b="0" sz="1400"/>
            </a:lvl2pPr>
            <a:lvl3pPr indent="-317500" lvl="2" marL="1371600" algn="l">
              <a:spcBef>
                <a:spcPts val="900"/>
              </a:spcBef>
              <a:spcAft>
                <a:spcPts val="0"/>
              </a:spcAft>
              <a:buSzPts val="1400"/>
              <a:buAutoNum type="arabicPeriod"/>
              <a:defRPr b="0" sz="1400"/>
            </a:lvl3pPr>
            <a:lvl4pPr indent="-308610" lvl="3" marL="1828800" algn="l">
              <a:spcBef>
                <a:spcPts val="900"/>
              </a:spcBef>
              <a:spcAft>
                <a:spcPts val="0"/>
              </a:spcAft>
              <a:buSzPts val="1260"/>
              <a:buChar char="•"/>
              <a:defRPr b="0" sz="1400"/>
            </a:lvl4pPr>
            <a:lvl5pPr indent="-317500" lvl="4" marL="2286000" algn="l">
              <a:spcBef>
                <a:spcPts val="900"/>
              </a:spcBef>
              <a:spcAft>
                <a:spcPts val="0"/>
              </a:spcAft>
              <a:buSzPts val="1400"/>
              <a:buChar char="•"/>
              <a:defRPr b="0" sz="1400"/>
            </a:lvl5pPr>
            <a:lvl6pPr indent="-342900" lvl="5" marL="2743200" algn="l">
              <a:spcBef>
                <a:spcPts val="180"/>
              </a:spcBef>
              <a:spcAft>
                <a:spcPts val="0"/>
              </a:spcAft>
              <a:buSzPts val="1800"/>
              <a:buChar char="­"/>
              <a:defRPr/>
            </a:lvl6pPr>
            <a:lvl7pPr indent="-342900" lvl="6" marL="3200400" algn="l">
              <a:spcBef>
                <a:spcPts val="180"/>
              </a:spcBef>
              <a:spcAft>
                <a:spcPts val="0"/>
              </a:spcAft>
              <a:buSzPts val="1800"/>
              <a:buChar char="­"/>
              <a:defRPr/>
            </a:lvl7pPr>
            <a:lvl8pPr indent="-342900" lvl="7" marL="3657600" algn="l">
              <a:spcBef>
                <a:spcPts val="180"/>
              </a:spcBef>
              <a:spcAft>
                <a:spcPts val="0"/>
              </a:spcAft>
              <a:buSzPts val="1800"/>
              <a:buChar char="­"/>
              <a:defRPr/>
            </a:lvl8pPr>
            <a:lvl9pPr indent="-342900" lvl="8" marL="4114800" algn="l">
              <a:spcBef>
                <a:spcPts val="180"/>
              </a:spcBef>
              <a:spcAft>
                <a:spcPts val="0"/>
              </a:spcAft>
              <a:buSzPts val="1800"/>
              <a:buChar char="­"/>
              <a:defRPr/>
            </a:lvl9pPr>
          </a:lstStyle>
          <a:p/>
        </p:txBody>
      </p:sp>
      <p:sp>
        <p:nvSpPr>
          <p:cNvPr id="191" name="Google Shape;191;p26"/>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pic>
        <p:nvPicPr>
          <p:cNvPr id="192" name="Google Shape;192;p26"/>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Text (two lines) and artwork" showMasterSp="0">
  <p:cSld name="Text Left, 2-Line Title, Pic Right Horiz with Caption">
    <p:bg>
      <p:bgPr>
        <a:solidFill>
          <a:schemeClr val="lt1"/>
        </a:solidFill>
      </p:bgPr>
    </p:bg>
    <p:spTree>
      <p:nvGrpSpPr>
        <p:cNvPr id="193" name="Shape 193"/>
        <p:cNvGrpSpPr/>
        <p:nvPr/>
      </p:nvGrpSpPr>
      <p:grpSpPr>
        <a:xfrm>
          <a:off x="0" y="0"/>
          <a:ext cx="0" cy="0"/>
          <a:chOff x="0" y="0"/>
          <a:chExt cx="0" cy="0"/>
        </a:xfrm>
      </p:grpSpPr>
      <p:sp>
        <p:nvSpPr>
          <p:cNvPr id="194" name="Google Shape;194;p27"/>
          <p:cNvSpPr txBox="1"/>
          <p:nvPr>
            <p:ph type="title"/>
          </p:nvPr>
        </p:nvSpPr>
        <p:spPr>
          <a:xfrm>
            <a:off x="693223" y="667512"/>
            <a:ext cx="3878777" cy="51435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95" name="Google Shape;195;p27"/>
          <p:cNvSpPr txBox="1"/>
          <p:nvPr>
            <p:ph idx="1" type="body"/>
          </p:nvPr>
        </p:nvSpPr>
        <p:spPr>
          <a:xfrm>
            <a:off x="697986" y="1665983"/>
            <a:ext cx="3819525" cy="2266950"/>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0"/>
              </a:spcBef>
              <a:spcAft>
                <a:spcPts val="0"/>
              </a:spcAft>
              <a:buSzPts val="1800"/>
              <a:buNone/>
              <a:defRPr b="1" sz="1400"/>
            </a:lvl1pPr>
            <a:lvl2pPr indent="-330200" lvl="1" marL="914400" algn="l">
              <a:lnSpc>
                <a:spcPct val="95000"/>
              </a:lnSpc>
              <a:spcBef>
                <a:spcPts val="0"/>
              </a:spcBef>
              <a:spcAft>
                <a:spcPts val="0"/>
              </a:spcAft>
              <a:buClr>
                <a:srgbClr val="FD4642"/>
              </a:buClr>
              <a:buSzPts val="1600"/>
              <a:buFont typeface="Noto Sans Symbols"/>
              <a:buChar char="●"/>
              <a:defRPr b="0" sz="1400"/>
            </a:lvl2pPr>
            <a:lvl3pPr indent="-317500" lvl="2" marL="1371600" algn="l">
              <a:spcBef>
                <a:spcPts val="900"/>
              </a:spcBef>
              <a:spcAft>
                <a:spcPts val="0"/>
              </a:spcAft>
              <a:buSzPts val="1400"/>
              <a:buAutoNum type="arabicPeriod"/>
              <a:defRPr b="0" sz="1400"/>
            </a:lvl3pPr>
            <a:lvl4pPr indent="-308610" lvl="3" marL="1828800" algn="l">
              <a:spcBef>
                <a:spcPts val="900"/>
              </a:spcBef>
              <a:spcAft>
                <a:spcPts val="0"/>
              </a:spcAft>
              <a:buSzPts val="1260"/>
              <a:buChar char="•"/>
              <a:defRPr b="0" sz="1400"/>
            </a:lvl4pPr>
            <a:lvl5pPr indent="-317500" lvl="4" marL="2286000" algn="l">
              <a:spcBef>
                <a:spcPts val="900"/>
              </a:spcBef>
              <a:spcAft>
                <a:spcPts val="0"/>
              </a:spcAft>
              <a:buSzPts val="1400"/>
              <a:buChar char="•"/>
              <a:defRPr b="0" sz="1400"/>
            </a:lvl5pPr>
            <a:lvl6pPr indent="-342900" lvl="5" marL="2743200" algn="l">
              <a:spcBef>
                <a:spcPts val="180"/>
              </a:spcBef>
              <a:spcAft>
                <a:spcPts val="0"/>
              </a:spcAft>
              <a:buSzPts val="1800"/>
              <a:buChar char="­"/>
              <a:defRPr/>
            </a:lvl6pPr>
            <a:lvl7pPr indent="-342900" lvl="6" marL="3200400" algn="l">
              <a:spcBef>
                <a:spcPts val="180"/>
              </a:spcBef>
              <a:spcAft>
                <a:spcPts val="0"/>
              </a:spcAft>
              <a:buSzPts val="1800"/>
              <a:buChar char="­"/>
              <a:defRPr/>
            </a:lvl7pPr>
            <a:lvl8pPr indent="-342900" lvl="7" marL="3657600" algn="l">
              <a:spcBef>
                <a:spcPts val="180"/>
              </a:spcBef>
              <a:spcAft>
                <a:spcPts val="0"/>
              </a:spcAft>
              <a:buSzPts val="1800"/>
              <a:buChar char="­"/>
              <a:defRPr/>
            </a:lvl8pPr>
            <a:lvl9pPr indent="-342900" lvl="8" marL="4114800" algn="l">
              <a:spcBef>
                <a:spcPts val="180"/>
              </a:spcBef>
              <a:spcAft>
                <a:spcPts val="0"/>
              </a:spcAft>
              <a:buSzPts val="1800"/>
              <a:buChar char="­"/>
              <a:defRPr/>
            </a:lvl9pPr>
          </a:lstStyle>
          <a:p/>
        </p:txBody>
      </p:sp>
      <p:sp>
        <p:nvSpPr>
          <p:cNvPr id="196" name="Google Shape;196;p27"/>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Large quote" showMasterSp="0">
  <p:cSld name="Pull Quote">
    <p:bg>
      <p:bgPr>
        <a:solidFill>
          <a:schemeClr val="accent2"/>
        </a:solidFill>
      </p:bgPr>
    </p:bg>
    <p:spTree>
      <p:nvGrpSpPr>
        <p:cNvPr id="197" name="Shape 197"/>
        <p:cNvGrpSpPr/>
        <p:nvPr/>
      </p:nvGrpSpPr>
      <p:grpSpPr>
        <a:xfrm>
          <a:off x="0" y="0"/>
          <a:ext cx="0" cy="0"/>
          <a:chOff x="0" y="0"/>
          <a:chExt cx="0" cy="0"/>
        </a:xfrm>
      </p:grpSpPr>
      <p:pic>
        <p:nvPicPr>
          <p:cNvPr descr="A picture containing large&#10;&#10;Description automatically generated" id="198" name="Google Shape;198;p2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99" name="Google Shape;199;p28"/>
          <p:cNvSpPr txBox="1"/>
          <p:nvPr>
            <p:ph type="title"/>
          </p:nvPr>
        </p:nvSpPr>
        <p:spPr>
          <a:xfrm>
            <a:off x="704124" y="667500"/>
            <a:ext cx="7598700" cy="10572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5000"/>
              <a:buFont typeface="Times"/>
              <a:buNone/>
              <a:defRPr sz="5000">
                <a:solidFill>
                  <a:schemeClr val="lt1"/>
                </a:solidFill>
              </a:defRPr>
            </a:lvl1pPr>
            <a:lvl2pPr lvl="1">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p:txBody>
      </p:sp>
      <p:sp>
        <p:nvSpPr>
          <p:cNvPr id="200" name="Google Shape;200;p28"/>
          <p:cNvSpPr txBox="1"/>
          <p:nvPr>
            <p:ph idx="1" type="subTitle"/>
          </p:nvPr>
        </p:nvSpPr>
        <p:spPr>
          <a:xfrm>
            <a:off x="704088" y="3346704"/>
            <a:ext cx="4407300" cy="3933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600"/>
              <a:buNone/>
              <a:defRPr b="1">
                <a:solidFill>
                  <a:schemeClr val="lt1"/>
                </a:solidFill>
              </a:defRPr>
            </a:lvl1pPr>
            <a:lvl2pPr lvl="1">
              <a:spcBef>
                <a:spcPts val="500"/>
              </a:spcBef>
              <a:spcAft>
                <a:spcPts val="0"/>
              </a:spcAft>
              <a:buClr>
                <a:schemeClr val="lt1"/>
              </a:buClr>
              <a:buSzPts val="1600"/>
              <a:buNone/>
              <a:defRPr b="1">
                <a:solidFill>
                  <a:schemeClr val="lt1"/>
                </a:solidFill>
              </a:defRPr>
            </a:lvl2pPr>
            <a:lvl3pPr lvl="2">
              <a:spcBef>
                <a:spcPts val="900"/>
              </a:spcBef>
              <a:spcAft>
                <a:spcPts val="0"/>
              </a:spcAft>
              <a:buClr>
                <a:schemeClr val="lt1"/>
              </a:buClr>
              <a:buSzPts val="1600"/>
              <a:buNone/>
              <a:defRPr b="1">
                <a:solidFill>
                  <a:schemeClr val="lt1"/>
                </a:solidFill>
              </a:defRPr>
            </a:lvl3pPr>
            <a:lvl4pPr lvl="3">
              <a:spcBef>
                <a:spcPts val="900"/>
              </a:spcBef>
              <a:spcAft>
                <a:spcPts val="0"/>
              </a:spcAft>
              <a:buClr>
                <a:schemeClr val="lt1"/>
              </a:buClr>
              <a:buSzPts val="1600"/>
              <a:buNone/>
              <a:defRPr b="1">
                <a:solidFill>
                  <a:schemeClr val="lt1"/>
                </a:solidFill>
              </a:defRPr>
            </a:lvl4pPr>
            <a:lvl5pPr lvl="4">
              <a:spcBef>
                <a:spcPts val="900"/>
              </a:spcBef>
              <a:spcAft>
                <a:spcPts val="0"/>
              </a:spcAft>
              <a:buClr>
                <a:schemeClr val="lt1"/>
              </a:buClr>
              <a:buSzPts val="1600"/>
              <a:buNone/>
              <a:defRPr b="1">
                <a:solidFill>
                  <a:schemeClr val="lt1"/>
                </a:solidFill>
              </a:defRPr>
            </a:lvl5pPr>
            <a:lvl6pPr lvl="5">
              <a:spcBef>
                <a:spcPts val="180"/>
              </a:spcBef>
              <a:spcAft>
                <a:spcPts val="0"/>
              </a:spcAft>
              <a:buClr>
                <a:schemeClr val="lt1"/>
              </a:buClr>
              <a:buSzPts val="1600"/>
              <a:buNone/>
              <a:defRPr b="1" sz="1600">
                <a:solidFill>
                  <a:schemeClr val="lt1"/>
                </a:solidFill>
              </a:defRPr>
            </a:lvl6pPr>
            <a:lvl7pPr lvl="6">
              <a:spcBef>
                <a:spcPts val="180"/>
              </a:spcBef>
              <a:spcAft>
                <a:spcPts val="0"/>
              </a:spcAft>
              <a:buClr>
                <a:schemeClr val="lt1"/>
              </a:buClr>
              <a:buSzPts val="1600"/>
              <a:buNone/>
              <a:defRPr b="1" sz="1600">
                <a:solidFill>
                  <a:schemeClr val="lt1"/>
                </a:solidFill>
              </a:defRPr>
            </a:lvl7pPr>
            <a:lvl8pPr lvl="7">
              <a:spcBef>
                <a:spcPts val="180"/>
              </a:spcBef>
              <a:spcAft>
                <a:spcPts val="0"/>
              </a:spcAft>
              <a:buClr>
                <a:schemeClr val="lt1"/>
              </a:buClr>
              <a:buSzPts val="1600"/>
              <a:buNone/>
              <a:defRPr b="1" sz="1600">
                <a:solidFill>
                  <a:schemeClr val="lt1"/>
                </a:solidFill>
              </a:defRPr>
            </a:lvl8pPr>
            <a:lvl9pPr lvl="8">
              <a:spcBef>
                <a:spcPts val="180"/>
              </a:spcBef>
              <a:spcAft>
                <a:spcPts val="0"/>
              </a:spcAft>
              <a:buClr>
                <a:schemeClr val="lt1"/>
              </a:buClr>
              <a:buSzPts val="1600"/>
              <a:buNone/>
              <a:defRPr b="1" sz="1600">
                <a:solidFill>
                  <a:schemeClr val="lt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Transition (coral to JSTOR red)" showMasterSp="0">
  <p:cSld name="Pull Quote Vertically Centered">
    <p:bg>
      <p:bgPr>
        <a:solidFill>
          <a:schemeClr val="accent2"/>
        </a:solidFill>
      </p:bgPr>
    </p:bg>
    <p:spTree>
      <p:nvGrpSpPr>
        <p:cNvPr id="201" name="Shape 201"/>
        <p:cNvGrpSpPr/>
        <p:nvPr/>
      </p:nvGrpSpPr>
      <p:grpSpPr>
        <a:xfrm>
          <a:off x="0" y="0"/>
          <a:ext cx="0" cy="0"/>
          <a:chOff x="0" y="0"/>
          <a:chExt cx="0" cy="0"/>
        </a:xfrm>
      </p:grpSpPr>
      <p:pic>
        <p:nvPicPr>
          <p:cNvPr id="202" name="Google Shape;202;p2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03" name="Google Shape;203;p29"/>
          <p:cNvSpPr txBox="1"/>
          <p:nvPr>
            <p:ph type="title"/>
          </p:nvPr>
        </p:nvSpPr>
        <p:spPr>
          <a:xfrm>
            <a:off x="704088" y="1271016"/>
            <a:ext cx="5340000" cy="25968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5000"/>
              <a:buFont typeface="Times"/>
              <a:buNone/>
              <a:defRPr sz="5000">
                <a:solidFill>
                  <a:schemeClr val="lt1"/>
                </a:solidFill>
              </a:defRPr>
            </a:lvl1pPr>
            <a:lvl2pPr lvl="1"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p:txBody>
      </p:sp>
      <p:sp>
        <p:nvSpPr>
          <p:cNvPr id="204" name="Google Shape;204;p29"/>
          <p:cNvSpPr txBox="1"/>
          <p:nvPr>
            <p:ph idx="12" type="sldNum"/>
          </p:nvPr>
        </p:nvSpPr>
        <p:spPr>
          <a:xfrm>
            <a:off x="7991856" y="4606701"/>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atin typeface="Roboto"/>
                <a:ea typeface="Roboto"/>
                <a:cs typeface="Roboto"/>
                <a:sym typeface="Roboto"/>
              </a:defRPr>
            </a:lvl1pPr>
            <a:lvl2pPr lvl="1" rtl="0" algn="r">
              <a:buNone/>
              <a:defRPr sz="800">
                <a:latin typeface="Roboto"/>
                <a:ea typeface="Roboto"/>
                <a:cs typeface="Roboto"/>
                <a:sym typeface="Roboto"/>
              </a:defRPr>
            </a:lvl2pPr>
            <a:lvl3pPr lvl="2" rtl="0" algn="r">
              <a:buNone/>
              <a:defRPr sz="800">
                <a:latin typeface="Roboto"/>
                <a:ea typeface="Roboto"/>
                <a:cs typeface="Roboto"/>
                <a:sym typeface="Roboto"/>
              </a:defRPr>
            </a:lvl3pPr>
            <a:lvl4pPr lvl="3" rtl="0" algn="r">
              <a:buNone/>
              <a:defRPr sz="800">
                <a:latin typeface="Roboto"/>
                <a:ea typeface="Roboto"/>
                <a:cs typeface="Roboto"/>
                <a:sym typeface="Roboto"/>
              </a:defRPr>
            </a:lvl4pPr>
            <a:lvl5pPr lvl="4" rtl="0" algn="r">
              <a:buNone/>
              <a:defRPr sz="800">
                <a:latin typeface="Roboto"/>
                <a:ea typeface="Roboto"/>
                <a:cs typeface="Roboto"/>
                <a:sym typeface="Roboto"/>
              </a:defRPr>
            </a:lvl5pPr>
            <a:lvl6pPr lvl="5" rtl="0" algn="r">
              <a:buNone/>
              <a:defRPr sz="800">
                <a:latin typeface="Roboto"/>
                <a:ea typeface="Roboto"/>
                <a:cs typeface="Roboto"/>
                <a:sym typeface="Roboto"/>
              </a:defRPr>
            </a:lvl6pPr>
            <a:lvl7pPr lvl="6" rtl="0" algn="r">
              <a:buNone/>
              <a:defRPr sz="800">
                <a:latin typeface="Roboto"/>
                <a:ea typeface="Roboto"/>
                <a:cs typeface="Roboto"/>
                <a:sym typeface="Roboto"/>
              </a:defRPr>
            </a:lvl7pPr>
            <a:lvl8pPr lvl="7" rtl="0" algn="r">
              <a:buNone/>
              <a:defRPr sz="800">
                <a:latin typeface="Roboto"/>
                <a:ea typeface="Roboto"/>
                <a:cs typeface="Roboto"/>
                <a:sym typeface="Roboto"/>
              </a:defRPr>
            </a:lvl8pPr>
            <a:lvl9pPr lvl="8" rtl="0" algn="r">
              <a:buNone/>
              <a:defRPr sz="800">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Transition (midnight blue to glacier)" showMasterSp="0">
  <p:cSld name="Pull Quote Vertically Centered_1">
    <p:bg>
      <p:bgPr>
        <a:solidFill>
          <a:schemeClr val="accent2"/>
        </a:solidFill>
      </p:bgPr>
    </p:bg>
    <p:spTree>
      <p:nvGrpSpPr>
        <p:cNvPr id="205" name="Shape 205"/>
        <p:cNvGrpSpPr/>
        <p:nvPr/>
      </p:nvGrpSpPr>
      <p:grpSpPr>
        <a:xfrm>
          <a:off x="0" y="0"/>
          <a:ext cx="0" cy="0"/>
          <a:chOff x="0" y="0"/>
          <a:chExt cx="0" cy="0"/>
        </a:xfrm>
      </p:grpSpPr>
      <p:pic>
        <p:nvPicPr>
          <p:cNvPr id="206" name="Google Shape;206;p3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07" name="Google Shape;207;p30"/>
          <p:cNvSpPr txBox="1"/>
          <p:nvPr>
            <p:ph type="title"/>
          </p:nvPr>
        </p:nvSpPr>
        <p:spPr>
          <a:xfrm>
            <a:off x="704088" y="1271016"/>
            <a:ext cx="5340000" cy="25968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5000"/>
              <a:buFont typeface="Times"/>
              <a:buNone/>
              <a:defRPr sz="5000">
                <a:solidFill>
                  <a:schemeClr val="lt1"/>
                </a:solidFill>
              </a:defRPr>
            </a:lvl1pPr>
            <a:lvl2pPr lvl="1"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Cover (white)" showMasterSp="0">
  <p:cSld name="Jstor Cover">
    <p:bg>
      <p:bgPr>
        <a:solidFill>
          <a:schemeClr val="lt1"/>
        </a:solidFill>
      </p:bgPr>
    </p:bg>
    <p:spTree>
      <p:nvGrpSpPr>
        <p:cNvPr id="26" name="Shape 26"/>
        <p:cNvGrpSpPr/>
        <p:nvPr/>
      </p:nvGrpSpPr>
      <p:grpSpPr>
        <a:xfrm>
          <a:off x="0" y="0"/>
          <a:ext cx="0" cy="0"/>
          <a:chOff x="0" y="0"/>
          <a:chExt cx="0" cy="0"/>
        </a:xfrm>
      </p:grpSpPr>
      <p:sp>
        <p:nvSpPr>
          <p:cNvPr id="27" name="Google Shape;27;p4"/>
          <p:cNvSpPr txBox="1"/>
          <p:nvPr>
            <p:ph type="title"/>
          </p:nvPr>
        </p:nvSpPr>
        <p:spPr>
          <a:xfrm>
            <a:off x="699715" y="1339969"/>
            <a:ext cx="6217800" cy="17373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5000"/>
              <a:buFont typeface="Times"/>
              <a:buNone/>
              <a:defRPr sz="5000"/>
            </a:lvl1pPr>
            <a:lvl2pPr lvl="1" rtl="0">
              <a:spcBef>
                <a:spcPts val="0"/>
              </a:spcBef>
              <a:spcAft>
                <a:spcPts val="0"/>
              </a:spcAft>
              <a:buClr>
                <a:schemeClr val="dk1"/>
              </a:buClr>
              <a:buSzPts val="5000"/>
              <a:buFont typeface="Times"/>
              <a:buNone/>
              <a:defRPr sz="5000">
                <a:latin typeface="Times"/>
                <a:ea typeface="Times"/>
                <a:cs typeface="Times"/>
                <a:sym typeface="Times"/>
              </a:defRPr>
            </a:lvl2pPr>
            <a:lvl3pPr lvl="2" rtl="0">
              <a:spcBef>
                <a:spcPts val="0"/>
              </a:spcBef>
              <a:spcAft>
                <a:spcPts val="0"/>
              </a:spcAft>
              <a:buClr>
                <a:schemeClr val="dk1"/>
              </a:buClr>
              <a:buSzPts val="5000"/>
              <a:buFont typeface="Times"/>
              <a:buNone/>
              <a:defRPr sz="5000">
                <a:latin typeface="Times"/>
                <a:ea typeface="Times"/>
                <a:cs typeface="Times"/>
                <a:sym typeface="Times"/>
              </a:defRPr>
            </a:lvl3pPr>
            <a:lvl4pPr lvl="3" rtl="0">
              <a:spcBef>
                <a:spcPts val="0"/>
              </a:spcBef>
              <a:spcAft>
                <a:spcPts val="0"/>
              </a:spcAft>
              <a:buClr>
                <a:schemeClr val="dk1"/>
              </a:buClr>
              <a:buSzPts val="5000"/>
              <a:buFont typeface="Times"/>
              <a:buNone/>
              <a:defRPr sz="5000">
                <a:latin typeface="Times"/>
                <a:ea typeface="Times"/>
                <a:cs typeface="Times"/>
                <a:sym typeface="Times"/>
              </a:defRPr>
            </a:lvl4pPr>
            <a:lvl5pPr lvl="4" rtl="0">
              <a:spcBef>
                <a:spcPts val="0"/>
              </a:spcBef>
              <a:spcAft>
                <a:spcPts val="0"/>
              </a:spcAft>
              <a:buClr>
                <a:schemeClr val="dk1"/>
              </a:buClr>
              <a:buSzPts val="5000"/>
              <a:buFont typeface="Times"/>
              <a:buNone/>
              <a:defRPr sz="5000">
                <a:latin typeface="Times"/>
                <a:ea typeface="Times"/>
                <a:cs typeface="Times"/>
                <a:sym typeface="Times"/>
              </a:defRPr>
            </a:lvl5pPr>
            <a:lvl6pPr lvl="5" rtl="0">
              <a:spcBef>
                <a:spcPts val="0"/>
              </a:spcBef>
              <a:spcAft>
                <a:spcPts val="0"/>
              </a:spcAft>
              <a:buClr>
                <a:schemeClr val="dk1"/>
              </a:buClr>
              <a:buSzPts val="5000"/>
              <a:buFont typeface="Times"/>
              <a:buNone/>
              <a:defRPr sz="5000">
                <a:latin typeface="Times"/>
                <a:ea typeface="Times"/>
                <a:cs typeface="Times"/>
                <a:sym typeface="Times"/>
              </a:defRPr>
            </a:lvl6pPr>
            <a:lvl7pPr lvl="6" rtl="0">
              <a:spcBef>
                <a:spcPts val="0"/>
              </a:spcBef>
              <a:spcAft>
                <a:spcPts val="0"/>
              </a:spcAft>
              <a:buClr>
                <a:schemeClr val="dk1"/>
              </a:buClr>
              <a:buSzPts val="5000"/>
              <a:buFont typeface="Times"/>
              <a:buNone/>
              <a:defRPr sz="5000">
                <a:latin typeface="Times"/>
                <a:ea typeface="Times"/>
                <a:cs typeface="Times"/>
                <a:sym typeface="Times"/>
              </a:defRPr>
            </a:lvl7pPr>
            <a:lvl8pPr lvl="7" rtl="0">
              <a:spcBef>
                <a:spcPts val="0"/>
              </a:spcBef>
              <a:spcAft>
                <a:spcPts val="0"/>
              </a:spcAft>
              <a:buClr>
                <a:schemeClr val="dk1"/>
              </a:buClr>
              <a:buSzPts val="5000"/>
              <a:buFont typeface="Times"/>
              <a:buNone/>
              <a:defRPr sz="5000">
                <a:latin typeface="Times"/>
                <a:ea typeface="Times"/>
                <a:cs typeface="Times"/>
                <a:sym typeface="Times"/>
              </a:defRPr>
            </a:lvl8pPr>
            <a:lvl9pPr lvl="8" rtl="0">
              <a:spcBef>
                <a:spcPts val="0"/>
              </a:spcBef>
              <a:spcAft>
                <a:spcPts val="0"/>
              </a:spcAft>
              <a:buClr>
                <a:schemeClr val="dk1"/>
              </a:buClr>
              <a:buSzPts val="5000"/>
              <a:buFont typeface="Times"/>
              <a:buNone/>
              <a:defRPr sz="5000">
                <a:latin typeface="Times"/>
                <a:ea typeface="Times"/>
                <a:cs typeface="Times"/>
                <a:sym typeface="Times"/>
              </a:defRPr>
            </a:lvl9pPr>
          </a:lstStyle>
          <a:p/>
        </p:txBody>
      </p:sp>
      <p:sp>
        <p:nvSpPr>
          <p:cNvPr id="28" name="Google Shape;28;p4"/>
          <p:cNvSpPr txBox="1"/>
          <p:nvPr>
            <p:ph idx="1" type="subTitle"/>
          </p:nvPr>
        </p:nvSpPr>
        <p:spPr>
          <a:xfrm>
            <a:off x="704088" y="3675888"/>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b="1" sz="1200"/>
            </a:lvl1pPr>
            <a:lvl2pPr lvl="1" rtl="0">
              <a:spcBef>
                <a:spcPts val="500"/>
              </a:spcBef>
              <a:spcAft>
                <a:spcPts val="0"/>
              </a:spcAft>
              <a:buClr>
                <a:schemeClr val="dk1"/>
              </a:buClr>
              <a:buSzPts val="1200"/>
              <a:buNone/>
              <a:defRPr b="1" sz="1200"/>
            </a:lvl2pPr>
            <a:lvl3pPr lvl="2" rtl="0">
              <a:spcBef>
                <a:spcPts val="900"/>
              </a:spcBef>
              <a:spcAft>
                <a:spcPts val="0"/>
              </a:spcAft>
              <a:buSzPts val="1200"/>
              <a:buNone/>
              <a:defRPr b="1" sz="1200"/>
            </a:lvl3pPr>
            <a:lvl4pPr lvl="3" rtl="0">
              <a:spcBef>
                <a:spcPts val="900"/>
              </a:spcBef>
              <a:spcAft>
                <a:spcPts val="0"/>
              </a:spcAft>
              <a:buClr>
                <a:schemeClr val="dk1"/>
              </a:buClr>
              <a:buSzPts val="1200"/>
              <a:buNone/>
              <a:defRPr b="1" sz="1200"/>
            </a:lvl4pPr>
            <a:lvl5pPr lvl="4" rtl="0">
              <a:spcBef>
                <a:spcPts val="900"/>
              </a:spcBef>
              <a:spcAft>
                <a:spcPts val="0"/>
              </a:spcAft>
              <a:buClr>
                <a:schemeClr val="dk1"/>
              </a:buClr>
              <a:buSzPts val="1200"/>
              <a:buNone/>
              <a:defRPr b="1" sz="1200"/>
            </a:lvl5pPr>
            <a:lvl6pPr lvl="5" rtl="0">
              <a:spcBef>
                <a:spcPts val="180"/>
              </a:spcBef>
              <a:spcAft>
                <a:spcPts val="0"/>
              </a:spcAft>
              <a:buClr>
                <a:schemeClr val="dk1"/>
              </a:buClr>
              <a:buSzPts val="1200"/>
              <a:buNone/>
              <a:defRPr b="1" sz="1200"/>
            </a:lvl6pPr>
            <a:lvl7pPr lvl="6" rtl="0">
              <a:spcBef>
                <a:spcPts val="180"/>
              </a:spcBef>
              <a:spcAft>
                <a:spcPts val="0"/>
              </a:spcAft>
              <a:buClr>
                <a:schemeClr val="dk1"/>
              </a:buClr>
              <a:buSzPts val="1200"/>
              <a:buNone/>
              <a:defRPr b="1" sz="1200"/>
            </a:lvl7pPr>
            <a:lvl8pPr lvl="7" rtl="0">
              <a:spcBef>
                <a:spcPts val="180"/>
              </a:spcBef>
              <a:spcAft>
                <a:spcPts val="0"/>
              </a:spcAft>
              <a:buClr>
                <a:schemeClr val="dk1"/>
              </a:buClr>
              <a:buSzPts val="1200"/>
              <a:buNone/>
              <a:defRPr b="1" sz="1200"/>
            </a:lvl8pPr>
            <a:lvl9pPr lvl="8" rtl="0">
              <a:spcBef>
                <a:spcPts val="180"/>
              </a:spcBef>
              <a:spcAft>
                <a:spcPts val="0"/>
              </a:spcAft>
              <a:buClr>
                <a:schemeClr val="dk1"/>
              </a:buClr>
              <a:buSzPts val="1200"/>
              <a:buNone/>
              <a:defRPr b="1" sz="1200"/>
            </a:lvl9pPr>
          </a:lstStyle>
          <a:p/>
        </p:txBody>
      </p:sp>
      <p:sp>
        <p:nvSpPr>
          <p:cNvPr id="29" name="Google Shape;29;p4"/>
          <p:cNvSpPr txBox="1"/>
          <p:nvPr>
            <p:ph idx="2" type="subTitle"/>
          </p:nvPr>
        </p:nvSpPr>
        <p:spPr>
          <a:xfrm>
            <a:off x="704088" y="3886200"/>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sz="1200"/>
            </a:lvl1pPr>
            <a:lvl2pPr lvl="1" rtl="0">
              <a:spcBef>
                <a:spcPts val="500"/>
              </a:spcBef>
              <a:spcAft>
                <a:spcPts val="0"/>
              </a:spcAft>
              <a:buClr>
                <a:schemeClr val="dk1"/>
              </a:buClr>
              <a:buSzPts val="1200"/>
              <a:buNone/>
              <a:defRPr sz="1200"/>
            </a:lvl2pPr>
            <a:lvl3pPr lvl="2" rtl="0">
              <a:spcBef>
                <a:spcPts val="900"/>
              </a:spcBef>
              <a:spcAft>
                <a:spcPts val="0"/>
              </a:spcAft>
              <a:buSzPts val="1200"/>
              <a:buNone/>
              <a:defRPr sz="1200"/>
            </a:lvl3pPr>
            <a:lvl4pPr lvl="3" rtl="0">
              <a:spcBef>
                <a:spcPts val="900"/>
              </a:spcBef>
              <a:spcAft>
                <a:spcPts val="0"/>
              </a:spcAft>
              <a:buClr>
                <a:schemeClr val="dk1"/>
              </a:buClr>
              <a:buSzPts val="1200"/>
              <a:buNone/>
              <a:defRPr sz="1200"/>
            </a:lvl4pPr>
            <a:lvl5pPr lvl="4" rtl="0">
              <a:spcBef>
                <a:spcPts val="900"/>
              </a:spcBef>
              <a:spcAft>
                <a:spcPts val="0"/>
              </a:spcAft>
              <a:buClr>
                <a:schemeClr val="dk1"/>
              </a:buClr>
              <a:buSzPts val="1200"/>
              <a:buNone/>
              <a:defRPr sz="1200"/>
            </a:lvl5pPr>
            <a:lvl6pPr lvl="5" rtl="0">
              <a:spcBef>
                <a:spcPts val="180"/>
              </a:spcBef>
              <a:spcAft>
                <a:spcPts val="0"/>
              </a:spcAft>
              <a:buClr>
                <a:schemeClr val="dk1"/>
              </a:buClr>
              <a:buSzPts val="1200"/>
              <a:buNone/>
              <a:defRPr sz="1200"/>
            </a:lvl6pPr>
            <a:lvl7pPr lvl="6" rtl="0">
              <a:spcBef>
                <a:spcPts val="180"/>
              </a:spcBef>
              <a:spcAft>
                <a:spcPts val="0"/>
              </a:spcAft>
              <a:buClr>
                <a:schemeClr val="dk1"/>
              </a:buClr>
              <a:buSzPts val="1200"/>
              <a:buNone/>
              <a:defRPr sz="1200"/>
            </a:lvl7pPr>
            <a:lvl8pPr lvl="7" rtl="0">
              <a:spcBef>
                <a:spcPts val="180"/>
              </a:spcBef>
              <a:spcAft>
                <a:spcPts val="0"/>
              </a:spcAft>
              <a:buClr>
                <a:schemeClr val="dk1"/>
              </a:buClr>
              <a:buSzPts val="1200"/>
              <a:buNone/>
              <a:defRPr sz="1200"/>
            </a:lvl8pPr>
            <a:lvl9pPr lvl="8" rtl="0">
              <a:spcBef>
                <a:spcPts val="180"/>
              </a:spcBef>
              <a:spcAft>
                <a:spcPts val="0"/>
              </a:spcAft>
              <a:buClr>
                <a:schemeClr val="dk1"/>
              </a:buClr>
              <a:buSzPts val="1200"/>
              <a:buNone/>
              <a:defRPr sz="1200"/>
            </a:lvl9pPr>
          </a:lstStyle>
          <a:p/>
        </p:txBody>
      </p:sp>
      <p:sp>
        <p:nvSpPr>
          <p:cNvPr id="30" name="Google Shape;30;p4"/>
          <p:cNvSpPr txBox="1"/>
          <p:nvPr>
            <p:ph idx="3" type="subTitle"/>
          </p:nvPr>
        </p:nvSpPr>
        <p:spPr>
          <a:xfrm>
            <a:off x="704088" y="4315968"/>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sz="1200"/>
            </a:lvl1pPr>
            <a:lvl2pPr lvl="1" rtl="0">
              <a:spcBef>
                <a:spcPts val="500"/>
              </a:spcBef>
              <a:spcAft>
                <a:spcPts val="0"/>
              </a:spcAft>
              <a:buClr>
                <a:schemeClr val="dk1"/>
              </a:buClr>
              <a:buSzPts val="1200"/>
              <a:buNone/>
              <a:defRPr sz="1200"/>
            </a:lvl2pPr>
            <a:lvl3pPr lvl="2" rtl="0">
              <a:spcBef>
                <a:spcPts val="900"/>
              </a:spcBef>
              <a:spcAft>
                <a:spcPts val="0"/>
              </a:spcAft>
              <a:buSzPts val="1200"/>
              <a:buNone/>
              <a:defRPr sz="1200"/>
            </a:lvl3pPr>
            <a:lvl4pPr lvl="3" rtl="0">
              <a:spcBef>
                <a:spcPts val="900"/>
              </a:spcBef>
              <a:spcAft>
                <a:spcPts val="0"/>
              </a:spcAft>
              <a:buClr>
                <a:schemeClr val="dk1"/>
              </a:buClr>
              <a:buSzPts val="1200"/>
              <a:buNone/>
              <a:defRPr sz="1200"/>
            </a:lvl4pPr>
            <a:lvl5pPr lvl="4" rtl="0">
              <a:spcBef>
                <a:spcPts val="900"/>
              </a:spcBef>
              <a:spcAft>
                <a:spcPts val="0"/>
              </a:spcAft>
              <a:buClr>
                <a:schemeClr val="dk1"/>
              </a:buClr>
              <a:buSzPts val="1200"/>
              <a:buNone/>
              <a:defRPr sz="1200"/>
            </a:lvl5pPr>
            <a:lvl6pPr lvl="5" rtl="0">
              <a:spcBef>
                <a:spcPts val="180"/>
              </a:spcBef>
              <a:spcAft>
                <a:spcPts val="0"/>
              </a:spcAft>
              <a:buClr>
                <a:schemeClr val="dk1"/>
              </a:buClr>
              <a:buSzPts val="1200"/>
              <a:buNone/>
              <a:defRPr sz="1200"/>
            </a:lvl6pPr>
            <a:lvl7pPr lvl="6" rtl="0">
              <a:spcBef>
                <a:spcPts val="180"/>
              </a:spcBef>
              <a:spcAft>
                <a:spcPts val="0"/>
              </a:spcAft>
              <a:buClr>
                <a:schemeClr val="dk1"/>
              </a:buClr>
              <a:buSzPts val="1200"/>
              <a:buNone/>
              <a:defRPr sz="1200"/>
            </a:lvl7pPr>
            <a:lvl8pPr lvl="7" rtl="0">
              <a:spcBef>
                <a:spcPts val="180"/>
              </a:spcBef>
              <a:spcAft>
                <a:spcPts val="0"/>
              </a:spcAft>
              <a:buClr>
                <a:schemeClr val="dk1"/>
              </a:buClr>
              <a:buSzPts val="1200"/>
              <a:buNone/>
              <a:defRPr sz="1200"/>
            </a:lvl8pPr>
            <a:lvl9pPr lvl="8" rtl="0">
              <a:spcBef>
                <a:spcPts val="180"/>
              </a:spcBef>
              <a:spcAft>
                <a:spcPts val="0"/>
              </a:spcAft>
              <a:buClr>
                <a:schemeClr val="dk1"/>
              </a:buClr>
              <a:buSzPts val="1200"/>
              <a:buNone/>
              <a:defRPr sz="12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Transition (with sub-head)" showMasterSp="0">
  <p:cSld name="Pull Quote with Body Text">
    <p:bg>
      <p:bgPr>
        <a:solidFill>
          <a:schemeClr val="accent2"/>
        </a:solidFill>
      </p:bgPr>
    </p:bg>
    <p:spTree>
      <p:nvGrpSpPr>
        <p:cNvPr id="208" name="Shape 208"/>
        <p:cNvGrpSpPr/>
        <p:nvPr/>
      </p:nvGrpSpPr>
      <p:grpSpPr>
        <a:xfrm>
          <a:off x="0" y="0"/>
          <a:ext cx="0" cy="0"/>
          <a:chOff x="0" y="0"/>
          <a:chExt cx="0" cy="0"/>
        </a:xfrm>
      </p:grpSpPr>
      <p:pic>
        <p:nvPicPr>
          <p:cNvPr id="209" name="Google Shape;209;p31"/>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10" name="Google Shape;210;p31"/>
          <p:cNvSpPr txBox="1"/>
          <p:nvPr>
            <p:ph type="title"/>
          </p:nvPr>
        </p:nvSpPr>
        <p:spPr>
          <a:xfrm>
            <a:off x="704088" y="1143000"/>
            <a:ext cx="5340000" cy="1737300"/>
          </a:xfrm>
          <a:prstGeom prst="rect">
            <a:avLst/>
          </a:prstGeom>
        </p:spPr>
        <p:txBody>
          <a:bodyPr anchorCtr="0" anchor="b" bIns="0" lIns="0" spcFirstLastPara="1" rIns="0" wrap="square" tIns="0">
            <a:noAutofit/>
          </a:bodyPr>
          <a:lstStyle>
            <a:lvl1pPr lvl="0">
              <a:spcBef>
                <a:spcPts val="0"/>
              </a:spcBef>
              <a:spcAft>
                <a:spcPts val="0"/>
              </a:spcAft>
              <a:buClr>
                <a:schemeClr val="lt1"/>
              </a:buClr>
              <a:buSzPts val="5000"/>
              <a:buFont typeface="Times"/>
              <a:buNone/>
              <a:defRPr sz="5000">
                <a:solidFill>
                  <a:schemeClr val="lt1"/>
                </a:solidFill>
              </a:defRPr>
            </a:lvl1pPr>
            <a:lvl2pPr lvl="1">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p:txBody>
      </p:sp>
      <p:sp>
        <p:nvSpPr>
          <p:cNvPr id="211" name="Google Shape;211;p31"/>
          <p:cNvSpPr txBox="1"/>
          <p:nvPr>
            <p:ph idx="1" type="subTitle"/>
          </p:nvPr>
        </p:nvSpPr>
        <p:spPr>
          <a:xfrm>
            <a:off x="704088" y="3035808"/>
            <a:ext cx="5340000" cy="1271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000"/>
              <a:buNone/>
              <a:defRPr sz="2000">
                <a:solidFill>
                  <a:schemeClr val="lt1"/>
                </a:solidFill>
              </a:defRPr>
            </a:lvl1pPr>
            <a:lvl2pPr lvl="1">
              <a:spcBef>
                <a:spcPts val="500"/>
              </a:spcBef>
              <a:spcAft>
                <a:spcPts val="0"/>
              </a:spcAft>
              <a:buClr>
                <a:schemeClr val="lt1"/>
              </a:buClr>
              <a:buSzPts val="2000"/>
              <a:buNone/>
              <a:defRPr sz="2000">
                <a:solidFill>
                  <a:schemeClr val="lt1"/>
                </a:solidFill>
              </a:defRPr>
            </a:lvl2pPr>
            <a:lvl3pPr lvl="2">
              <a:spcBef>
                <a:spcPts val="900"/>
              </a:spcBef>
              <a:spcAft>
                <a:spcPts val="0"/>
              </a:spcAft>
              <a:buClr>
                <a:schemeClr val="lt1"/>
              </a:buClr>
              <a:buSzPts val="2000"/>
              <a:buNone/>
              <a:defRPr sz="2000">
                <a:solidFill>
                  <a:schemeClr val="lt1"/>
                </a:solidFill>
              </a:defRPr>
            </a:lvl3pPr>
            <a:lvl4pPr lvl="3">
              <a:spcBef>
                <a:spcPts val="900"/>
              </a:spcBef>
              <a:spcAft>
                <a:spcPts val="0"/>
              </a:spcAft>
              <a:buClr>
                <a:schemeClr val="lt1"/>
              </a:buClr>
              <a:buSzPts val="2000"/>
              <a:buNone/>
              <a:defRPr sz="2000">
                <a:solidFill>
                  <a:schemeClr val="lt1"/>
                </a:solidFill>
              </a:defRPr>
            </a:lvl4pPr>
            <a:lvl5pPr lvl="4">
              <a:spcBef>
                <a:spcPts val="900"/>
              </a:spcBef>
              <a:spcAft>
                <a:spcPts val="0"/>
              </a:spcAft>
              <a:buClr>
                <a:schemeClr val="lt1"/>
              </a:buClr>
              <a:buSzPts val="2000"/>
              <a:buNone/>
              <a:defRPr sz="2000">
                <a:solidFill>
                  <a:schemeClr val="lt1"/>
                </a:solidFill>
              </a:defRPr>
            </a:lvl5pPr>
            <a:lvl6pPr lvl="5">
              <a:spcBef>
                <a:spcPts val="180"/>
              </a:spcBef>
              <a:spcAft>
                <a:spcPts val="0"/>
              </a:spcAft>
              <a:buClr>
                <a:schemeClr val="lt1"/>
              </a:buClr>
              <a:buSzPts val="2000"/>
              <a:buNone/>
              <a:defRPr sz="2000">
                <a:solidFill>
                  <a:schemeClr val="lt1"/>
                </a:solidFill>
              </a:defRPr>
            </a:lvl6pPr>
            <a:lvl7pPr lvl="6">
              <a:spcBef>
                <a:spcPts val="180"/>
              </a:spcBef>
              <a:spcAft>
                <a:spcPts val="0"/>
              </a:spcAft>
              <a:buClr>
                <a:schemeClr val="lt1"/>
              </a:buClr>
              <a:buSzPts val="2000"/>
              <a:buNone/>
              <a:defRPr sz="2000">
                <a:solidFill>
                  <a:schemeClr val="lt1"/>
                </a:solidFill>
              </a:defRPr>
            </a:lvl7pPr>
            <a:lvl8pPr lvl="7">
              <a:spcBef>
                <a:spcPts val="180"/>
              </a:spcBef>
              <a:spcAft>
                <a:spcPts val="0"/>
              </a:spcAft>
              <a:buClr>
                <a:schemeClr val="lt1"/>
              </a:buClr>
              <a:buSzPts val="2000"/>
              <a:buNone/>
              <a:defRPr sz="2000">
                <a:solidFill>
                  <a:schemeClr val="lt1"/>
                </a:solidFill>
              </a:defRPr>
            </a:lvl8pPr>
            <a:lvl9pPr lvl="8">
              <a:spcBef>
                <a:spcPts val="180"/>
              </a:spcBef>
              <a:spcAft>
                <a:spcPts val="0"/>
              </a:spcAft>
              <a:buClr>
                <a:schemeClr val="lt1"/>
              </a:buClr>
              <a:buSzPts val="2000"/>
              <a:buNone/>
              <a:defRPr sz="2000">
                <a:solidFill>
                  <a:schemeClr val="lt1"/>
                </a:solidFill>
              </a:defRPr>
            </a:lvl9pPr>
          </a:lstStyle>
          <a:p/>
        </p:txBody>
      </p:sp>
      <p:sp>
        <p:nvSpPr>
          <p:cNvPr id="212" name="Google Shape;212;p31"/>
          <p:cNvSpPr txBox="1"/>
          <p:nvPr>
            <p:ph idx="12" type="sldNum"/>
          </p:nvPr>
        </p:nvSpPr>
        <p:spPr>
          <a:xfrm>
            <a:off x="7991856" y="4606701"/>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atin typeface="Roboto"/>
                <a:ea typeface="Roboto"/>
                <a:cs typeface="Roboto"/>
                <a:sym typeface="Roboto"/>
              </a:defRPr>
            </a:lvl1pPr>
            <a:lvl2pPr lvl="1" rtl="0" algn="r">
              <a:buNone/>
              <a:defRPr sz="800">
                <a:latin typeface="Roboto"/>
                <a:ea typeface="Roboto"/>
                <a:cs typeface="Roboto"/>
                <a:sym typeface="Roboto"/>
              </a:defRPr>
            </a:lvl2pPr>
            <a:lvl3pPr lvl="2" rtl="0" algn="r">
              <a:buNone/>
              <a:defRPr sz="800">
                <a:latin typeface="Roboto"/>
                <a:ea typeface="Roboto"/>
                <a:cs typeface="Roboto"/>
                <a:sym typeface="Roboto"/>
              </a:defRPr>
            </a:lvl3pPr>
            <a:lvl4pPr lvl="3" rtl="0" algn="r">
              <a:buNone/>
              <a:defRPr sz="800">
                <a:latin typeface="Roboto"/>
                <a:ea typeface="Roboto"/>
                <a:cs typeface="Roboto"/>
                <a:sym typeface="Roboto"/>
              </a:defRPr>
            </a:lvl4pPr>
            <a:lvl5pPr lvl="4" rtl="0" algn="r">
              <a:buNone/>
              <a:defRPr sz="800">
                <a:latin typeface="Roboto"/>
                <a:ea typeface="Roboto"/>
                <a:cs typeface="Roboto"/>
                <a:sym typeface="Roboto"/>
              </a:defRPr>
            </a:lvl5pPr>
            <a:lvl6pPr lvl="5" rtl="0" algn="r">
              <a:buNone/>
              <a:defRPr sz="800">
                <a:latin typeface="Roboto"/>
                <a:ea typeface="Roboto"/>
                <a:cs typeface="Roboto"/>
                <a:sym typeface="Roboto"/>
              </a:defRPr>
            </a:lvl6pPr>
            <a:lvl7pPr lvl="6" rtl="0" algn="r">
              <a:buNone/>
              <a:defRPr sz="800">
                <a:latin typeface="Roboto"/>
                <a:ea typeface="Roboto"/>
                <a:cs typeface="Roboto"/>
                <a:sym typeface="Roboto"/>
              </a:defRPr>
            </a:lvl7pPr>
            <a:lvl8pPr lvl="7" rtl="0" algn="r">
              <a:buNone/>
              <a:defRPr sz="800">
                <a:latin typeface="Roboto"/>
                <a:ea typeface="Roboto"/>
                <a:cs typeface="Roboto"/>
                <a:sym typeface="Roboto"/>
              </a:defRPr>
            </a:lvl8pPr>
            <a:lvl9pPr lvl="8" rtl="0" algn="r">
              <a:buNone/>
              <a:defRPr sz="800">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Text with three thumbnails">
  <p:cSld name="3 pics with text">
    <p:spTree>
      <p:nvGrpSpPr>
        <p:cNvPr id="213" name="Shape 213"/>
        <p:cNvGrpSpPr/>
        <p:nvPr/>
      </p:nvGrpSpPr>
      <p:grpSpPr>
        <a:xfrm>
          <a:off x="0" y="0"/>
          <a:ext cx="0" cy="0"/>
          <a:chOff x="0" y="0"/>
          <a:chExt cx="0" cy="0"/>
        </a:xfrm>
      </p:grpSpPr>
      <p:sp>
        <p:nvSpPr>
          <p:cNvPr id="214" name="Google Shape;214;p32"/>
          <p:cNvSpPr txBox="1"/>
          <p:nvPr>
            <p:ph idx="1" type="body"/>
          </p:nvPr>
        </p:nvSpPr>
        <p:spPr>
          <a:xfrm>
            <a:off x="703375" y="1867455"/>
            <a:ext cx="2112264" cy="2377799"/>
          </a:xfrm>
          <a:prstGeom prst="rect">
            <a:avLst/>
          </a:prstGeom>
          <a:noFill/>
          <a:ln>
            <a:noFill/>
          </a:ln>
        </p:spPr>
        <p:txBody>
          <a:bodyPr anchorCtr="0" anchor="t" bIns="0" lIns="0" spcFirstLastPara="1" rIns="0" wrap="square" tIns="0">
            <a:noAutofit/>
          </a:bodyPr>
          <a:lstStyle>
            <a:lvl1pPr indent="-228600" lvl="0" marL="457200">
              <a:lnSpc>
                <a:spcPct val="100000"/>
              </a:lnSpc>
              <a:spcBef>
                <a:spcPts val="0"/>
              </a:spcBef>
              <a:spcAft>
                <a:spcPts val="0"/>
              </a:spcAft>
              <a:buSzPts val="1800"/>
              <a:buNone/>
              <a:defRPr b="1" sz="1400">
                <a:solidFill>
                  <a:schemeClr val="dk1"/>
                </a:solidFill>
              </a:defRPr>
            </a:lvl1pPr>
            <a:lvl2pPr indent="-330200" lvl="1" marL="914400" algn="l">
              <a:lnSpc>
                <a:spcPct val="95000"/>
              </a:lnSpc>
              <a:spcBef>
                <a:spcPts val="400"/>
              </a:spcBef>
              <a:spcAft>
                <a:spcPts val="0"/>
              </a:spcAft>
              <a:buClr>
                <a:srgbClr val="FD4642"/>
              </a:buClr>
              <a:buSzPts val="1600"/>
              <a:buChar char="●"/>
              <a:defRPr sz="1400">
                <a:solidFill>
                  <a:schemeClr val="dk1"/>
                </a:solidFill>
              </a:defRPr>
            </a:lvl2pPr>
            <a:lvl3pPr indent="-330200" lvl="2" marL="1371600" algn="l">
              <a:lnSpc>
                <a:spcPct val="95000"/>
              </a:lnSpc>
              <a:spcBef>
                <a:spcPts val="400"/>
              </a:spcBef>
              <a:spcAft>
                <a:spcPts val="0"/>
              </a:spcAft>
              <a:buClr>
                <a:srgbClr val="FD4642"/>
              </a:buClr>
              <a:buSzPts val="1600"/>
              <a:buChar char="●"/>
              <a:defRPr sz="12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15" name="Google Shape;215;p32"/>
          <p:cNvSpPr txBox="1"/>
          <p:nvPr>
            <p:ph idx="2" type="body"/>
          </p:nvPr>
        </p:nvSpPr>
        <p:spPr>
          <a:xfrm>
            <a:off x="3516924" y="1867455"/>
            <a:ext cx="2112264" cy="2377799"/>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400">
                <a:solidFill>
                  <a:schemeClr val="dk1"/>
                </a:solidFill>
              </a:defRPr>
            </a:lvl1pPr>
            <a:lvl2pPr indent="-330200" lvl="1" marL="914400" algn="l">
              <a:lnSpc>
                <a:spcPct val="95000"/>
              </a:lnSpc>
              <a:spcBef>
                <a:spcPts val="400"/>
              </a:spcBef>
              <a:spcAft>
                <a:spcPts val="0"/>
              </a:spcAft>
              <a:buClr>
                <a:srgbClr val="FD4642"/>
              </a:buClr>
              <a:buSzPts val="1600"/>
              <a:buChar char="●"/>
              <a:defRPr sz="1400">
                <a:solidFill>
                  <a:schemeClr val="dk1"/>
                </a:solidFill>
              </a:defRPr>
            </a:lvl2pPr>
            <a:lvl3pPr indent="-330200" lvl="2" marL="1371600" algn="l">
              <a:lnSpc>
                <a:spcPct val="95000"/>
              </a:lnSpc>
              <a:spcBef>
                <a:spcPts val="400"/>
              </a:spcBef>
              <a:spcAft>
                <a:spcPts val="0"/>
              </a:spcAft>
              <a:buClr>
                <a:srgbClr val="FD4642"/>
              </a:buClr>
              <a:buSzPts val="1600"/>
              <a:buChar char="●"/>
              <a:defRPr sz="12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16" name="Google Shape;216;p32"/>
          <p:cNvSpPr txBox="1"/>
          <p:nvPr>
            <p:ph idx="3" type="body"/>
          </p:nvPr>
        </p:nvSpPr>
        <p:spPr>
          <a:xfrm>
            <a:off x="6330450" y="1867455"/>
            <a:ext cx="2112264" cy="2377799"/>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400">
                <a:solidFill>
                  <a:schemeClr val="dk1"/>
                </a:solidFill>
              </a:defRPr>
            </a:lvl1pPr>
            <a:lvl2pPr indent="-330200" lvl="1" marL="914400" algn="l">
              <a:lnSpc>
                <a:spcPct val="95000"/>
              </a:lnSpc>
              <a:spcBef>
                <a:spcPts val="400"/>
              </a:spcBef>
              <a:spcAft>
                <a:spcPts val="0"/>
              </a:spcAft>
              <a:buClr>
                <a:srgbClr val="FD4642"/>
              </a:buClr>
              <a:buSzPts val="1600"/>
              <a:buChar char="●"/>
              <a:defRPr sz="1400">
                <a:solidFill>
                  <a:schemeClr val="dk1"/>
                </a:solidFill>
              </a:defRPr>
            </a:lvl2pPr>
            <a:lvl3pPr indent="-330200" lvl="2" marL="1371600" algn="l">
              <a:lnSpc>
                <a:spcPct val="95000"/>
              </a:lnSpc>
              <a:spcBef>
                <a:spcPts val="400"/>
              </a:spcBef>
              <a:spcAft>
                <a:spcPts val="0"/>
              </a:spcAft>
              <a:buClr>
                <a:srgbClr val="FD4642"/>
              </a:buClr>
              <a:buSzPts val="1600"/>
              <a:buChar char="●"/>
              <a:defRPr sz="12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17" name="Google Shape;217;p32"/>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pic>
        <p:nvPicPr>
          <p:cNvPr id="218" name="Google Shape;218;p32"/>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Three columns text">
  <p:cSld name="3 column text">
    <p:spTree>
      <p:nvGrpSpPr>
        <p:cNvPr id="219" name="Shape 219"/>
        <p:cNvGrpSpPr/>
        <p:nvPr/>
      </p:nvGrpSpPr>
      <p:grpSpPr>
        <a:xfrm>
          <a:off x="0" y="0"/>
          <a:ext cx="0" cy="0"/>
          <a:chOff x="0" y="0"/>
          <a:chExt cx="0" cy="0"/>
        </a:xfrm>
      </p:grpSpPr>
      <p:sp>
        <p:nvSpPr>
          <p:cNvPr id="220" name="Google Shape;220;p33"/>
          <p:cNvSpPr txBox="1"/>
          <p:nvPr>
            <p:ph type="title"/>
          </p:nvPr>
        </p:nvSpPr>
        <p:spPr>
          <a:xfrm>
            <a:off x="693223" y="667512"/>
            <a:ext cx="4507992" cy="51435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221" name="Google Shape;221;p33"/>
          <p:cNvSpPr txBox="1"/>
          <p:nvPr>
            <p:ph idx="1" type="body"/>
          </p:nvPr>
        </p:nvSpPr>
        <p:spPr>
          <a:xfrm>
            <a:off x="704851" y="1340461"/>
            <a:ext cx="2108200" cy="304995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30200" lvl="1" marL="914400" algn="l">
              <a:lnSpc>
                <a:spcPct val="95000"/>
              </a:lnSpc>
              <a:spcBef>
                <a:spcPts val="400"/>
              </a:spcBef>
              <a:spcAft>
                <a:spcPts val="0"/>
              </a:spcAft>
              <a:buClr>
                <a:srgbClr val="FD4642"/>
              </a:buClr>
              <a:buSzPts val="1600"/>
              <a:buChar char="●"/>
              <a:defRPr sz="12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22" name="Google Shape;222;p33"/>
          <p:cNvSpPr txBox="1"/>
          <p:nvPr>
            <p:ph idx="2" type="body"/>
          </p:nvPr>
        </p:nvSpPr>
        <p:spPr>
          <a:xfrm>
            <a:off x="3516314" y="1340461"/>
            <a:ext cx="2108200" cy="304995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30200" lvl="1" marL="914400" algn="l">
              <a:lnSpc>
                <a:spcPct val="95000"/>
              </a:lnSpc>
              <a:spcBef>
                <a:spcPts val="400"/>
              </a:spcBef>
              <a:spcAft>
                <a:spcPts val="0"/>
              </a:spcAft>
              <a:buClr>
                <a:srgbClr val="FD4642"/>
              </a:buClr>
              <a:buSzPts val="1600"/>
              <a:buChar char="●"/>
              <a:defRPr sz="12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23" name="Google Shape;223;p33"/>
          <p:cNvSpPr txBox="1"/>
          <p:nvPr>
            <p:ph idx="3" type="body"/>
          </p:nvPr>
        </p:nvSpPr>
        <p:spPr>
          <a:xfrm>
            <a:off x="6329363" y="1340461"/>
            <a:ext cx="2109787" cy="304995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30200" lvl="1" marL="914400" algn="l">
              <a:lnSpc>
                <a:spcPct val="95000"/>
              </a:lnSpc>
              <a:spcBef>
                <a:spcPts val="400"/>
              </a:spcBef>
              <a:spcAft>
                <a:spcPts val="0"/>
              </a:spcAft>
              <a:buClr>
                <a:srgbClr val="FD4642"/>
              </a:buClr>
              <a:buSzPts val="1600"/>
              <a:buChar char="●"/>
              <a:defRPr sz="12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24" name="Google Shape;224;p33"/>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pic>
        <p:nvPicPr>
          <p:cNvPr id="225" name="Google Shape;225;p33"/>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Two columns text">
  <p:cSld name="2 column text">
    <p:spTree>
      <p:nvGrpSpPr>
        <p:cNvPr id="226" name="Shape 226"/>
        <p:cNvGrpSpPr/>
        <p:nvPr/>
      </p:nvGrpSpPr>
      <p:grpSpPr>
        <a:xfrm>
          <a:off x="0" y="0"/>
          <a:ext cx="0" cy="0"/>
          <a:chOff x="0" y="0"/>
          <a:chExt cx="0" cy="0"/>
        </a:xfrm>
      </p:grpSpPr>
      <p:sp>
        <p:nvSpPr>
          <p:cNvPr id="227" name="Google Shape;227;p34"/>
          <p:cNvSpPr txBox="1"/>
          <p:nvPr>
            <p:ph type="title"/>
          </p:nvPr>
        </p:nvSpPr>
        <p:spPr>
          <a:xfrm>
            <a:off x="693223" y="667512"/>
            <a:ext cx="4507992" cy="51435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228" name="Google Shape;228;p34"/>
          <p:cNvSpPr txBox="1"/>
          <p:nvPr>
            <p:ph idx="1" type="body"/>
          </p:nvPr>
        </p:nvSpPr>
        <p:spPr>
          <a:xfrm>
            <a:off x="703263" y="1340462"/>
            <a:ext cx="3516312" cy="308238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400">
                <a:solidFill>
                  <a:schemeClr val="dk1"/>
                </a:solidFill>
              </a:defRPr>
            </a:lvl1pPr>
            <a:lvl2pPr indent="-330200" lvl="1" marL="914400" algn="l">
              <a:lnSpc>
                <a:spcPct val="95000"/>
              </a:lnSpc>
              <a:spcBef>
                <a:spcPts val="400"/>
              </a:spcBef>
              <a:spcAft>
                <a:spcPts val="0"/>
              </a:spcAft>
              <a:buClr>
                <a:srgbClr val="FD4642"/>
              </a:buClr>
              <a:buSzPts val="160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29" name="Google Shape;229;p34"/>
          <p:cNvSpPr txBox="1"/>
          <p:nvPr>
            <p:ph idx="2" type="body"/>
          </p:nvPr>
        </p:nvSpPr>
        <p:spPr>
          <a:xfrm>
            <a:off x="4922838" y="1340462"/>
            <a:ext cx="3516312" cy="308238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400">
                <a:solidFill>
                  <a:schemeClr val="dk1"/>
                </a:solidFill>
              </a:defRPr>
            </a:lvl1pPr>
            <a:lvl2pPr indent="-330200" lvl="1" marL="914400" algn="l">
              <a:lnSpc>
                <a:spcPct val="95000"/>
              </a:lnSpc>
              <a:spcBef>
                <a:spcPts val="400"/>
              </a:spcBef>
              <a:spcAft>
                <a:spcPts val="0"/>
              </a:spcAft>
              <a:buClr>
                <a:srgbClr val="FD4642"/>
              </a:buClr>
              <a:buSzPts val="160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30" name="Google Shape;230;p34"/>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pic>
        <p:nvPicPr>
          <p:cNvPr id="231" name="Google Shape;231;p34"/>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One column text">
  <p:cSld name="Text">
    <p:spTree>
      <p:nvGrpSpPr>
        <p:cNvPr id="232" name="Shape 232"/>
        <p:cNvGrpSpPr/>
        <p:nvPr/>
      </p:nvGrpSpPr>
      <p:grpSpPr>
        <a:xfrm>
          <a:off x="0" y="0"/>
          <a:ext cx="0" cy="0"/>
          <a:chOff x="0" y="0"/>
          <a:chExt cx="0" cy="0"/>
        </a:xfrm>
      </p:grpSpPr>
      <p:sp>
        <p:nvSpPr>
          <p:cNvPr id="233" name="Google Shape;233;p35"/>
          <p:cNvSpPr txBox="1"/>
          <p:nvPr>
            <p:ph type="title"/>
          </p:nvPr>
        </p:nvSpPr>
        <p:spPr>
          <a:xfrm>
            <a:off x="693223" y="667512"/>
            <a:ext cx="4507992" cy="51435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234" name="Google Shape;234;p35"/>
          <p:cNvSpPr txBox="1"/>
          <p:nvPr>
            <p:ph idx="1" type="body"/>
          </p:nvPr>
        </p:nvSpPr>
        <p:spPr>
          <a:xfrm>
            <a:off x="693223" y="1334747"/>
            <a:ext cx="5642357" cy="258762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600">
                <a:solidFill>
                  <a:schemeClr val="dk1"/>
                </a:solidFill>
              </a:defRPr>
            </a:lvl1pPr>
            <a:lvl2pPr indent="-330200" lvl="1" marL="914400" algn="l">
              <a:lnSpc>
                <a:spcPct val="95000"/>
              </a:lnSpc>
              <a:spcBef>
                <a:spcPts val="400"/>
              </a:spcBef>
              <a:spcAft>
                <a:spcPts val="0"/>
              </a:spcAft>
              <a:buClr>
                <a:srgbClr val="FD4642"/>
              </a:buClr>
              <a:buSzPts val="1600"/>
              <a:buChar char="●"/>
              <a:defRPr sz="16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35" name="Google Shape;235;p35"/>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pic>
        <p:nvPicPr>
          <p:cNvPr id="236" name="Google Shape;236;p35"/>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Screenshot (black frame) with text ">
  <p:cSld name="Picture Placholder Left, Text Right 2">
    <p:spTree>
      <p:nvGrpSpPr>
        <p:cNvPr id="237" name="Shape 237"/>
        <p:cNvGrpSpPr/>
        <p:nvPr/>
      </p:nvGrpSpPr>
      <p:grpSpPr>
        <a:xfrm>
          <a:off x="0" y="0"/>
          <a:ext cx="0" cy="0"/>
          <a:chOff x="0" y="0"/>
          <a:chExt cx="0" cy="0"/>
        </a:xfrm>
      </p:grpSpPr>
      <p:sp>
        <p:nvSpPr>
          <p:cNvPr id="238" name="Google Shape;238;p36"/>
          <p:cNvSpPr/>
          <p:nvPr/>
        </p:nvSpPr>
        <p:spPr>
          <a:xfrm>
            <a:off x="0" y="0"/>
            <a:ext cx="56271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95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9" name="Google Shape;239;p36"/>
          <p:cNvSpPr txBox="1"/>
          <p:nvPr>
            <p:ph idx="1" type="body"/>
          </p:nvPr>
        </p:nvSpPr>
        <p:spPr>
          <a:xfrm>
            <a:off x="6330351" y="1339851"/>
            <a:ext cx="2469299" cy="258762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400">
                <a:solidFill>
                  <a:schemeClr val="dk1"/>
                </a:solidFill>
              </a:defRPr>
            </a:lvl1pPr>
            <a:lvl2pPr indent="-330200" lvl="1" marL="914400" algn="l">
              <a:lnSpc>
                <a:spcPct val="95000"/>
              </a:lnSpc>
              <a:spcBef>
                <a:spcPts val="400"/>
              </a:spcBef>
              <a:spcAft>
                <a:spcPts val="0"/>
              </a:spcAft>
              <a:buClr>
                <a:srgbClr val="FD4642"/>
              </a:buClr>
              <a:buSzPts val="160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40" name="Google Shape;240;p36"/>
          <p:cNvSpPr txBox="1"/>
          <p:nvPr>
            <p:ph type="title"/>
          </p:nvPr>
        </p:nvSpPr>
        <p:spPr>
          <a:xfrm>
            <a:off x="6330351" y="683441"/>
            <a:ext cx="2469300" cy="51435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241" name="Google Shape;241;p36"/>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Screenshot (no frame) with text ">
  <p:cSld name="Picture Placholder Left, Text Right 2 No Frame">
    <p:spTree>
      <p:nvGrpSpPr>
        <p:cNvPr id="242" name="Shape 242"/>
        <p:cNvGrpSpPr/>
        <p:nvPr/>
      </p:nvGrpSpPr>
      <p:grpSpPr>
        <a:xfrm>
          <a:off x="0" y="0"/>
          <a:ext cx="0" cy="0"/>
          <a:chOff x="0" y="0"/>
          <a:chExt cx="0" cy="0"/>
        </a:xfrm>
      </p:grpSpPr>
      <p:sp>
        <p:nvSpPr>
          <p:cNvPr id="243" name="Google Shape;243;p37"/>
          <p:cNvSpPr txBox="1"/>
          <p:nvPr>
            <p:ph idx="1" type="body"/>
          </p:nvPr>
        </p:nvSpPr>
        <p:spPr>
          <a:xfrm>
            <a:off x="6330351" y="1339851"/>
            <a:ext cx="2469299" cy="258762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400">
                <a:solidFill>
                  <a:schemeClr val="dk1"/>
                </a:solidFill>
              </a:defRPr>
            </a:lvl1pPr>
            <a:lvl2pPr indent="-330200" lvl="1" marL="914400" algn="l">
              <a:lnSpc>
                <a:spcPct val="95000"/>
              </a:lnSpc>
              <a:spcBef>
                <a:spcPts val="400"/>
              </a:spcBef>
              <a:spcAft>
                <a:spcPts val="0"/>
              </a:spcAft>
              <a:buClr>
                <a:srgbClr val="FD4642"/>
              </a:buClr>
              <a:buSzPts val="160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44" name="Google Shape;244;p37"/>
          <p:cNvSpPr txBox="1"/>
          <p:nvPr>
            <p:ph type="title"/>
          </p:nvPr>
        </p:nvSpPr>
        <p:spPr>
          <a:xfrm>
            <a:off x="6330351" y="683441"/>
            <a:ext cx="2469300" cy="51435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245" name="Google Shape;245;p37"/>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Large screenshot with headline">
  <p:cSld name="Picture Placeholder">
    <p:bg>
      <p:bgPr>
        <a:solidFill>
          <a:schemeClr val="dk1"/>
        </a:solidFill>
      </p:bgPr>
    </p:bg>
    <p:spTree>
      <p:nvGrpSpPr>
        <p:cNvPr id="246" name="Shape 246"/>
        <p:cNvGrpSpPr/>
        <p:nvPr/>
      </p:nvGrpSpPr>
      <p:grpSpPr>
        <a:xfrm>
          <a:off x="0" y="0"/>
          <a:ext cx="0" cy="0"/>
          <a:chOff x="0" y="0"/>
          <a:chExt cx="0" cy="0"/>
        </a:xfrm>
      </p:grpSpPr>
      <p:sp>
        <p:nvSpPr>
          <p:cNvPr id="247" name="Google Shape;247;p38"/>
          <p:cNvSpPr txBox="1"/>
          <p:nvPr>
            <p:ph type="title"/>
          </p:nvPr>
        </p:nvSpPr>
        <p:spPr>
          <a:xfrm>
            <a:off x="693223" y="435791"/>
            <a:ext cx="4507992" cy="51435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solidFill>
                  <a:schemeClr val="lt1"/>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 Thank you (one name)" showMasterSp="0">
  <p:cSld name="Thank you dark background">
    <p:bg>
      <p:bgPr>
        <a:solidFill>
          <a:schemeClr val="accent2"/>
        </a:solidFill>
      </p:bgPr>
    </p:bg>
    <p:spTree>
      <p:nvGrpSpPr>
        <p:cNvPr id="248" name="Shape 248"/>
        <p:cNvGrpSpPr/>
        <p:nvPr/>
      </p:nvGrpSpPr>
      <p:grpSpPr>
        <a:xfrm>
          <a:off x="0" y="0"/>
          <a:ext cx="0" cy="0"/>
          <a:chOff x="0" y="0"/>
          <a:chExt cx="0" cy="0"/>
        </a:xfrm>
      </p:grpSpPr>
      <p:pic>
        <p:nvPicPr>
          <p:cNvPr id="249" name="Google Shape;249;p39"/>
          <p:cNvPicPr preferRelativeResize="0"/>
          <p:nvPr/>
        </p:nvPicPr>
        <p:blipFill rotWithShape="1">
          <a:blip r:embed="rId2">
            <a:alphaModFix/>
          </a:blip>
          <a:srcRect b="8087" l="12697" r="9548" t="10059"/>
          <a:stretch/>
        </p:blipFill>
        <p:spPr>
          <a:xfrm>
            <a:off x="-1" y="0"/>
            <a:ext cx="9144001" cy="5143500"/>
          </a:xfrm>
          <a:prstGeom prst="rect">
            <a:avLst/>
          </a:prstGeom>
          <a:noFill/>
          <a:ln>
            <a:noFill/>
          </a:ln>
        </p:spPr>
      </p:pic>
      <p:sp>
        <p:nvSpPr>
          <p:cNvPr id="250" name="Google Shape;250;p39"/>
          <p:cNvSpPr txBox="1"/>
          <p:nvPr>
            <p:ph idx="12" type="sldNum"/>
          </p:nvPr>
        </p:nvSpPr>
        <p:spPr>
          <a:xfrm>
            <a:off x="7991856" y="4606701"/>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atin typeface="Roboto"/>
                <a:ea typeface="Roboto"/>
                <a:cs typeface="Roboto"/>
                <a:sym typeface="Roboto"/>
              </a:defRPr>
            </a:lvl1pPr>
            <a:lvl2pPr lvl="1" rtl="0" algn="r">
              <a:buNone/>
              <a:defRPr sz="800">
                <a:latin typeface="Roboto"/>
                <a:ea typeface="Roboto"/>
                <a:cs typeface="Roboto"/>
                <a:sym typeface="Roboto"/>
              </a:defRPr>
            </a:lvl2pPr>
            <a:lvl3pPr lvl="2" rtl="0" algn="r">
              <a:buNone/>
              <a:defRPr sz="800">
                <a:latin typeface="Roboto"/>
                <a:ea typeface="Roboto"/>
                <a:cs typeface="Roboto"/>
                <a:sym typeface="Roboto"/>
              </a:defRPr>
            </a:lvl3pPr>
            <a:lvl4pPr lvl="3" rtl="0" algn="r">
              <a:buNone/>
              <a:defRPr sz="800">
                <a:latin typeface="Roboto"/>
                <a:ea typeface="Roboto"/>
                <a:cs typeface="Roboto"/>
                <a:sym typeface="Roboto"/>
              </a:defRPr>
            </a:lvl4pPr>
            <a:lvl5pPr lvl="4" rtl="0" algn="r">
              <a:buNone/>
              <a:defRPr sz="800">
                <a:latin typeface="Roboto"/>
                <a:ea typeface="Roboto"/>
                <a:cs typeface="Roboto"/>
                <a:sym typeface="Roboto"/>
              </a:defRPr>
            </a:lvl5pPr>
            <a:lvl6pPr lvl="5" rtl="0" algn="r">
              <a:buNone/>
              <a:defRPr sz="800">
                <a:latin typeface="Roboto"/>
                <a:ea typeface="Roboto"/>
                <a:cs typeface="Roboto"/>
                <a:sym typeface="Roboto"/>
              </a:defRPr>
            </a:lvl6pPr>
            <a:lvl7pPr lvl="6" rtl="0" algn="r">
              <a:buNone/>
              <a:defRPr sz="800">
                <a:latin typeface="Roboto"/>
                <a:ea typeface="Roboto"/>
                <a:cs typeface="Roboto"/>
                <a:sym typeface="Roboto"/>
              </a:defRPr>
            </a:lvl7pPr>
            <a:lvl8pPr lvl="7" rtl="0" algn="r">
              <a:buNone/>
              <a:defRPr sz="800">
                <a:latin typeface="Roboto"/>
                <a:ea typeface="Roboto"/>
                <a:cs typeface="Roboto"/>
                <a:sym typeface="Roboto"/>
              </a:defRPr>
            </a:lvl8pPr>
            <a:lvl9pPr lvl="8" rtl="0" algn="r">
              <a:buNone/>
              <a:defRPr sz="800">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Thank you (four names)" showMasterSp="0">
  <p:cSld name="Thank you 4 names dark background">
    <p:bg>
      <p:bgPr>
        <a:solidFill>
          <a:schemeClr val="accent2"/>
        </a:solidFill>
      </p:bgPr>
    </p:bg>
    <p:spTree>
      <p:nvGrpSpPr>
        <p:cNvPr id="251" name="Shape 251"/>
        <p:cNvGrpSpPr/>
        <p:nvPr/>
      </p:nvGrpSpPr>
      <p:grpSpPr>
        <a:xfrm>
          <a:off x="0" y="0"/>
          <a:ext cx="0" cy="0"/>
          <a:chOff x="0" y="0"/>
          <a:chExt cx="0" cy="0"/>
        </a:xfrm>
      </p:grpSpPr>
      <p:pic>
        <p:nvPicPr>
          <p:cNvPr id="252" name="Google Shape;252;p40"/>
          <p:cNvPicPr preferRelativeResize="0"/>
          <p:nvPr/>
        </p:nvPicPr>
        <p:blipFill rotWithShape="1">
          <a:blip r:embed="rId2">
            <a:alphaModFix/>
          </a:blip>
          <a:srcRect b="8087" l="12697" r="9548" t="10059"/>
          <a:stretch/>
        </p:blipFill>
        <p:spPr>
          <a:xfrm>
            <a:off x="0" y="25"/>
            <a:ext cx="9144001" cy="5143500"/>
          </a:xfrm>
          <a:prstGeom prst="rect">
            <a:avLst/>
          </a:prstGeom>
          <a:noFill/>
          <a:ln>
            <a:noFill/>
          </a:ln>
        </p:spPr>
      </p:pic>
      <p:sp>
        <p:nvSpPr>
          <p:cNvPr id="253" name="Google Shape;253;p40"/>
          <p:cNvSpPr txBox="1"/>
          <p:nvPr>
            <p:ph idx="1" type="body"/>
          </p:nvPr>
        </p:nvSpPr>
        <p:spPr>
          <a:xfrm>
            <a:off x="4915676" y="636270"/>
            <a:ext cx="3733023"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54" name="Google Shape;254;p40"/>
          <p:cNvSpPr txBox="1"/>
          <p:nvPr>
            <p:ph idx="2" type="body"/>
          </p:nvPr>
        </p:nvSpPr>
        <p:spPr>
          <a:xfrm>
            <a:off x="4915676" y="819150"/>
            <a:ext cx="3733023"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55" name="Google Shape;255;p40"/>
          <p:cNvSpPr txBox="1"/>
          <p:nvPr>
            <p:ph idx="3" type="body"/>
          </p:nvPr>
        </p:nvSpPr>
        <p:spPr>
          <a:xfrm>
            <a:off x="4915676" y="1189174"/>
            <a:ext cx="3733023"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u="sng">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56" name="Google Shape;256;p40"/>
          <p:cNvSpPr txBox="1"/>
          <p:nvPr>
            <p:ph idx="4" type="body"/>
          </p:nvPr>
        </p:nvSpPr>
        <p:spPr>
          <a:xfrm>
            <a:off x="4915676" y="3769995"/>
            <a:ext cx="3733023"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57" name="Google Shape;257;p40"/>
          <p:cNvSpPr txBox="1"/>
          <p:nvPr>
            <p:ph idx="5" type="body"/>
          </p:nvPr>
        </p:nvSpPr>
        <p:spPr>
          <a:xfrm>
            <a:off x="4915676" y="3952875"/>
            <a:ext cx="3733023"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58" name="Google Shape;258;p40"/>
          <p:cNvSpPr txBox="1"/>
          <p:nvPr>
            <p:ph idx="6" type="body"/>
          </p:nvPr>
        </p:nvSpPr>
        <p:spPr>
          <a:xfrm>
            <a:off x="4915676" y="4322899"/>
            <a:ext cx="3733023"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u="sng">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59" name="Google Shape;259;p40"/>
          <p:cNvSpPr txBox="1"/>
          <p:nvPr>
            <p:ph idx="7" type="body"/>
          </p:nvPr>
        </p:nvSpPr>
        <p:spPr>
          <a:xfrm>
            <a:off x="4915676" y="2731770"/>
            <a:ext cx="3733023"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60" name="Google Shape;260;p40"/>
          <p:cNvSpPr txBox="1"/>
          <p:nvPr>
            <p:ph idx="8" type="body"/>
          </p:nvPr>
        </p:nvSpPr>
        <p:spPr>
          <a:xfrm>
            <a:off x="4915676" y="2914650"/>
            <a:ext cx="3733023"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61" name="Google Shape;261;p40"/>
          <p:cNvSpPr txBox="1"/>
          <p:nvPr>
            <p:ph idx="9" type="body"/>
          </p:nvPr>
        </p:nvSpPr>
        <p:spPr>
          <a:xfrm>
            <a:off x="4915676" y="3284674"/>
            <a:ext cx="3733023"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u="sng">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62" name="Google Shape;262;p40"/>
          <p:cNvSpPr txBox="1"/>
          <p:nvPr>
            <p:ph idx="13" type="body"/>
          </p:nvPr>
        </p:nvSpPr>
        <p:spPr>
          <a:xfrm>
            <a:off x="4915676" y="1684020"/>
            <a:ext cx="3733023"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63" name="Google Shape;263;p40"/>
          <p:cNvSpPr txBox="1"/>
          <p:nvPr>
            <p:ph idx="14" type="body"/>
          </p:nvPr>
        </p:nvSpPr>
        <p:spPr>
          <a:xfrm>
            <a:off x="4915676" y="1866900"/>
            <a:ext cx="3733023"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64" name="Google Shape;264;p40"/>
          <p:cNvSpPr txBox="1"/>
          <p:nvPr>
            <p:ph idx="15" type="body"/>
          </p:nvPr>
        </p:nvSpPr>
        <p:spPr>
          <a:xfrm>
            <a:off x="4915676" y="2236924"/>
            <a:ext cx="3733023"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u="sng">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65" name="Google Shape;265;p40"/>
          <p:cNvSpPr txBox="1"/>
          <p:nvPr>
            <p:ph idx="16" type="body"/>
          </p:nvPr>
        </p:nvSpPr>
        <p:spPr>
          <a:xfrm>
            <a:off x="699714" y="2160099"/>
            <a:ext cx="3720660" cy="823302"/>
          </a:xfrm>
          <a:prstGeom prst="rect">
            <a:avLst/>
          </a:prstGeom>
          <a:noFill/>
          <a:ln>
            <a:noFill/>
          </a:ln>
        </p:spPr>
        <p:txBody>
          <a:bodyPr anchorCtr="0" anchor="ctr" bIns="0" lIns="0" spcFirstLastPara="1" rIns="0" wrap="square" tIns="0">
            <a:noAutofit/>
          </a:bodyPr>
          <a:lstStyle>
            <a:lvl1pPr indent="-228600" lvl="0" marL="457200" algn="l">
              <a:lnSpc>
                <a:spcPct val="95000"/>
              </a:lnSpc>
              <a:spcBef>
                <a:spcPts val="0"/>
              </a:spcBef>
              <a:spcAft>
                <a:spcPts val="0"/>
              </a:spcAft>
              <a:buSzPts val="1800"/>
              <a:buNone/>
              <a:defRPr sz="5000">
                <a:solidFill>
                  <a:schemeClr val="lt1"/>
                </a:solidFill>
                <a:latin typeface="Times"/>
                <a:ea typeface="Times"/>
                <a:cs typeface="Times"/>
                <a:sym typeface="Times"/>
              </a:defRPr>
            </a:lvl1pPr>
            <a:lvl2pPr indent="-348615" lvl="1" marL="914400" algn="l">
              <a:lnSpc>
                <a:spcPct val="95000"/>
              </a:lnSpc>
              <a:spcBef>
                <a:spcPts val="500"/>
              </a:spcBef>
              <a:spcAft>
                <a:spcPts val="0"/>
              </a:spcAft>
              <a:buSzPts val="1890"/>
              <a:buChar char="●"/>
              <a:defRPr/>
            </a:lvl2pPr>
            <a:lvl3pPr indent="-342900" lvl="2" marL="1371600" algn="l">
              <a:spcBef>
                <a:spcPts val="900"/>
              </a:spcBef>
              <a:spcAft>
                <a:spcPts val="0"/>
              </a:spcAft>
              <a:buSzPts val="1800"/>
              <a:buAutoNum type="arabicPeriod"/>
              <a:defRPr/>
            </a:lvl3pPr>
            <a:lvl4pPr indent="-331469" lvl="3" marL="1828800" algn="l">
              <a:spcBef>
                <a:spcPts val="900"/>
              </a:spcBef>
              <a:spcAft>
                <a:spcPts val="0"/>
              </a:spcAft>
              <a:buSzPts val="1620"/>
              <a:buChar char="•"/>
              <a:defRPr/>
            </a:lvl4pPr>
            <a:lvl5pPr indent="-342900" lvl="4" marL="2286000" algn="l">
              <a:spcBef>
                <a:spcPts val="900"/>
              </a:spcBef>
              <a:spcAft>
                <a:spcPts val="0"/>
              </a:spcAft>
              <a:buSzPts val="1800"/>
              <a:buChar char="•"/>
              <a:defRPr/>
            </a:lvl5pPr>
            <a:lvl6pPr indent="-342900" lvl="5" marL="2743200" algn="l">
              <a:spcBef>
                <a:spcPts val="180"/>
              </a:spcBef>
              <a:spcAft>
                <a:spcPts val="0"/>
              </a:spcAft>
              <a:buSzPts val="1800"/>
              <a:buChar char="­"/>
              <a:defRPr/>
            </a:lvl6pPr>
            <a:lvl7pPr indent="-342900" lvl="6" marL="3200400" algn="l">
              <a:spcBef>
                <a:spcPts val="180"/>
              </a:spcBef>
              <a:spcAft>
                <a:spcPts val="0"/>
              </a:spcAft>
              <a:buSzPts val="1800"/>
              <a:buChar char="­"/>
              <a:defRPr/>
            </a:lvl7pPr>
            <a:lvl8pPr indent="-342900" lvl="7" marL="3657600" algn="l">
              <a:spcBef>
                <a:spcPts val="180"/>
              </a:spcBef>
              <a:spcAft>
                <a:spcPts val="0"/>
              </a:spcAft>
              <a:buSzPts val="1800"/>
              <a:buChar char="­"/>
              <a:defRPr/>
            </a:lvl8pPr>
            <a:lvl9pPr indent="-342900" lvl="8" marL="4114800" algn="l">
              <a:spcBef>
                <a:spcPts val="180"/>
              </a:spcBef>
              <a:spcAft>
                <a:spcPts val="0"/>
              </a:spcAft>
              <a:buSzPts val="1800"/>
              <a:buChar char="­"/>
              <a:defRPr/>
            </a:lvl9pPr>
          </a:lstStyle>
          <a:p/>
        </p:txBody>
      </p:sp>
      <p:pic>
        <p:nvPicPr>
          <p:cNvPr id="266" name="Google Shape;266;p40"/>
          <p:cNvPicPr preferRelativeResize="0"/>
          <p:nvPr/>
        </p:nvPicPr>
        <p:blipFill rotWithShape="1">
          <a:blip r:embed="rId3">
            <a:alphaModFix/>
          </a:blip>
          <a:srcRect b="0" l="0" r="0" t="0"/>
          <a:stretch/>
        </p:blipFill>
        <p:spPr>
          <a:xfrm>
            <a:off x="538994" y="-36451"/>
            <a:ext cx="1027869" cy="102784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Cover (white with image)" showMasterSp="0">
  <p:cSld name="Jstor Cover Pic 2">
    <p:bg>
      <p:bgPr>
        <a:solidFill>
          <a:schemeClr val="lt1"/>
        </a:solidFill>
      </p:bgPr>
    </p:bg>
    <p:spTree>
      <p:nvGrpSpPr>
        <p:cNvPr id="31" name="Shape 31"/>
        <p:cNvGrpSpPr/>
        <p:nvPr/>
      </p:nvGrpSpPr>
      <p:grpSpPr>
        <a:xfrm>
          <a:off x="0" y="0"/>
          <a:ext cx="0" cy="0"/>
          <a:chOff x="0" y="0"/>
          <a:chExt cx="0" cy="0"/>
        </a:xfrm>
      </p:grpSpPr>
      <p:pic>
        <p:nvPicPr>
          <p:cNvPr id="32" name="Google Shape;32;p5"/>
          <p:cNvPicPr preferRelativeResize="0"/>
          <p:nvPr/>
        </p:nvPicPr>
        <p:blipFill rotWithShape="1">
          <a:blip r:embed="rId2">
            <a:alphaModFix/>
          </a:blip>
          <a:srcRect b="0" l="0" r="0" t="0"/>
          <a:stretch/>
        </p:blipFill>
        <p:spPr>
          <a:xfrm>
            <a:off x="681300" y="-22902"/>
            <a:ext cx="749222" cy="1001595"/>
          </a:xfrm>
          <a:prstGeom prst="rect">
            <a:avLst/>
          </a:prstGeom>
          <a:noFill/>
          <a:ln>
            <a:noFill/>
          </a:ln>
        </p:spPr>
      </p:pic>
      <p:sp>
        <p:nvSpPr>
          <p:cNvPr id="33" name="Google Shape;33;p5"/>
          <p:cNvSpPr txBox="1"/>
          <p:nvPr>
            <p:ph type="title"/>
          </p:nvPr>
        </p:nvSpPr>
        <p:spPr>
          <a:xfrm>
            <a:off x="699715" y="1339969"/>
            <a:ext cx="4224600" cy="17373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5000"/>
              <a:buFont typeface="Times"/>
              <a:buNone/>
              <a:defRPr sz="5000"/>
            </a:lvl1pPr>
            <a:lvl2pPr lvl="1" rtl="0">
              <a:spcBef>
                <a:spcPts val="0"/>
              </a:spcBef>
              <a:spcAft>
                <a:spcPts val="0"/>
              </a:spcAft>
              <a:buClr>
                <a:schemeClr val="dk1"/>
              </a:buClr>
              <a:buSzPts val="5000"/>
              <a:buFont typeface="Times"/>
              <a:buNone/>
              <a:defRPr sz="5000">
                <a:latin typeface="Times"/>
                <a:ea typeface="Times"/>
                <a:cs typeface="Times"/>
                <a:sym typeface="Times"/>
              </a:defRPr>
            </a:lvl2pPr>
            <a:lvl3pPr lvl="2" rtl="0">
              <a:spcBef>
                <a:spcPts val="0"/>
              </a:spcBef>
              <a:spcAft>
                <a:spcPts val="0"/>
              </a:spcAft>
              <a:buClr>
                <a:schemeClr val="dk1"/>
              </a:buClr>
              <a:buSzPts val="5000"/>
              <a:buFont typeface="Times"/>
              <a:buNone/>
              <a:defRPr sz="5000">
                <a:latin typeface="Times"/>
                <a:ea typeface="Times"/>
                <a:cs typeface="Times"/>
                <a:sym typeface="Times"/>
              </a:defRPr>
            </a:lvl3pPr>
            <a:lvl4pPr lvl="3" rtl="0">
              <a:spcBef>
                <a:spcPts val="0"/>
              </a:spcBef>
              <a:spcAft>
                <a:spcPts val="0"/>
              </a:spcAft>
              <a:buClr>
                <a:schemeClr val="dk1"/>
              </a:buClr>
              <a:buSzPts val="5000"/>
              <a:buFont typeface="Times"/>
              <a:buNone/>
              <a:defRPr sz="5000">
                <a:latin typeface="Times"/>
                <a:ea typeface="Times"/>
                <a:cs typeface="Times"/>
                <a:sym typeface="Times"/>
              </a:defRPr>
            </a:lvl4pPr>
            <a:lvl5pPr lvl="4" rtl="0">
              <a:spcBef>
                <a:spcPts val="0"/>
              </a:spcBef>
              <a:spcAft>
                <a:spcPts val="0"/>
              </a:spcAft>
              <a:buClr>
                <a:schemeClr val="dk1"/>
              </a:buClr>
              <a:buSzPts val="5000"/>
              <a:buFont typeface="Times"/>
              <a:buNone/>
              <a:defRPr sz="5000">
                <a:latin typeface="Times"/>
                <a:ea typeface="Times"/>
                <a:cs typeface="Times"/>
                <a:sym typeface="Times"/>
              </a:defRPr>
            </a:lvl5pPr>
            <a:lvl6pPr lvl="5" rtl="0">
              <a:spcBef>
                <a:spcPts val="0"/>
              </a:spcBef>
              <a:spcAft>
                <a:spcPts val="0"/>
              </a:spcAft>
              <a:buClr>
                <a:schemeClr val="dk1"/>
              </a:buClr>
              <a:buSzPts val="5000"/>
              <a:buFont typeface="Times"/>
              <a:buNone/>
              <a:defRPr sz="5000">
                <a:latin typeface="Times"/>
                <a:ea typeface="Times"/>
                <a:cs typeface="Times"/>
                <a:sym typeface="Times"/>
              </a:defRPr>
            </a:lvl6pPr>
            <a:lvl7pPr lvl="6" rtl="0">
              <a:spcBef>
                <a:spcPts val="0"/>
              </a:spcBef>
              <a:spcAft>
                <a:spcPts val="0"/>
              </a:spcAft>
              <a:buClr>
                <a:schemeClr val="dk1"/>
              </a:buClr>
              <a:buSzPts val="5000"/>
              <a:buFont typeface="Times"/>
              <a:buNone/>
              <a:defRPr sz="5000">
                <a:latin typeface="Times"/>
                <a:ea typeface="Times"/>
                <a:cs typeface="Times"/>
                <a:sym typeface="Times"/>
              </a:defRPr>
            </a:lvl7pPr>
            <a:lvl8pPr lvl="7" rtl="0">
              <a:spcBef>
                <a:spcPts val="0"/>
              </a:spcBef>
              <a:spcAft>
                <a:spcPts val="0"/>
              </a:spcAft>
              <a:buClr>
                <a:schemeClr val="dk1"/>
              </a:buClr>
              <a:buSzPts val="5000"/>
              <a:buFont typeface="Times"/>
              <a:buNone/>
              <a:defRPr sz="5000">
                <a:latin typeface="Times"/>
                <a:ea typeface="Times"/>
                <a:cs typeface="Times"/>
                <a:sym typeface="Times"/>
              </a:defRPr>
            </a:lvl8pPr>
            <a:lvl9pPr lvl="8" rtl="0">
              <a:spcBef>
                <a:spcPts val="0"/>
              </a:spcBef>
              <a:spcAft>
                <a:spcPts val="0"/>
              </a:spcAft>
              <a:buClr>
                <a:schemeClr val="dk1"/>
              </a:buClr>
              <a:buSzPts val="5000"/>
              <a:buFont typeface="Times"/>
              <a:buNone/>
              <a:defRPr sz="5000">
                <a:latin typeface="Times"/>
                <a:ea typeface="Times"/>
                <a:cs typeface="Times"/>
                <a:sym typeface="Times"/>
              </a:defRPr>
            </a:lvl9pPr>
          </a:lstStyle>
          <a:p/>
        </p:txBody>
      </p:sp>
      <p:sp>
        <p:nvSpPr>
          <p:cNvPr id="34" name="Google Shape;34;p5"/>
          <p:cNvSpPr txBox="1"/>
          <p:nvPr>
            <p:ph idx="1" type="subTitle"/>
          </p:nvPr>
        </p:nvSpPr>
        <p:spPr>
          <a:xfrm>
            <a:off x="699715" y="3356620"/>
            <a:ext cx="3612000" cy="6948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000"/>
              <a:buNone/>
              <a:defRPr sz="2000"/>
            </a:lvl1pPr>
            <a:lvl2pPr lvl="1" rtl="0">
              <a:spcBef>
                <a:spcPts val="500"/>
              </a:spcBef>
              <a:spcAft>
                <a:spcPts val="0"/>
              </a:spcAft>
              <a:buClr>
                <a:schemeClr val="dk1"/>
              </a:buClr>
              <a:buSzPts val="2000"/>
              <a:buNone/>
              <a:defRPr sz="2000"/>
            </a:lvl2pPr>
            <a:lvl3pPr lvl="2" rtl="0">
              <a:spcBef>
                <a:spcPts val="900"/>
              </a:spcBef>
              <a:spcAft>
                <a:spcPts val="0"/>
              </a:spcAft>
              <a:buSzPts val="2000"/>
              <a:buNone/>
              <a:defRPr sz="2000"/>
            </a:lvl3pPr>
            <a:lvl4pPr lvl="3" rtl="0">
              <a:spcBef>
                <a:spcPts val="900"/>
              </a:spcBef>
              <a:spcAft>
                <a:spcPts val="0"/>
              </a:spcAft>
              <a:buClr>
                <a:schemeClr val="dk1"/>
              </a:buClr>
              <a:buSzPts val="2000"/>
              <a:buNone/>
              <a:defRPr sz="2000"/>
            </a:lvl4pPr>
            <a:lvl5pPr lvl="4" rtl="0">
              <a:spcBef>
                <a:spcPts val="900"/>
              </a:spcBef>
              <a:spcAft>
                <a:spcPts val="0"/>
              </a:spcAft>
              <a:buClr>
                <a:schemeClr val="dk1"/>
              </a:buClr>
              <a:buSzPts val="2000"/>
              <a:buNone/>
              <a:defRPr sz="2000"/>
            </a:lvl5pPr>
            <a:lvl6pPr lvl="5" rtl="0">
              <a:spcBef>
                <a:spcPts val="180"/>
              </a:spcBef>
              <a:spcAft>
                <a:spcPts val="0"/>
              </a:spcAft>
              <a:buClr>
                <a:schemeClr val="dk1"/>
              </a:buClr>
              <a:buSzPts val="2000"/>
              <a:buNone/>
              <a:defRPr sz="2000"/>
            </a:lvl6pPr>
            <a:lvl7pPr lvl="6" rtl="0">
              <a:spcBef>
                <a:spcPts val="180"/>
              </a:spcBef>
              <a:spcAft>
                <a:spcPts val="0"/>
              </a:spcAft>
              <a:buClr>
                <a:schemeClr val="dk1"/>
              </a:buClr>
              <a:buSzPts val="2000"/>
              <a:buNone/>
              <a:defRPr sz="2000"/>
            </a:lvl7pPr>
            <a:lvl8pPr lvl="7" rtl="0">
              <a:spcBef>
                <a:spcPts val="180"/>
              </a:spcBef>
              <a:spcAft>
                <a:spcPts val="0"/>
              </a:spcAft>
              <a:buClr>
                <a:schemeClr val="dk1"/>
              </a:buClr>
              <a:buSzPts val="2000"/>
              <a:buNone/>
              <a:defRPr sz="2000"/>
            </a:lvl8pPr>
            <a:lvl9pPr lvl="8" rtl="0">
              <a:spcBef>
                <a:spcPts val="180"/>
              </a:spcBef>
              <a:spcAft>
                <a:spcPts val="0"/>
              </a:spcAft>
              <a:buClr>
                <a:schemeClr val="dk1"/>
              </a:buClr>
              <a:buSzPts val="2000"/>
              <a:buNone/>
              <a:defRPr sz="2000"/>
            </a:lvl9pPr>
          </a:lstStyle>
          <a:p/>
        </p:txBody>
      </p:sp>
      <p:sp>
        <p:nvSpPr>
          <p:cNvPr id="35" name="Google Shape;35;p5"/>
          <p:cNvSpPr txBox="1"/>
          <p:nvPr>
            <p:ph idx="2" type="subTitle"/>
          </p:nvPr>
        </p:nvSpPr>
        <p:spPr>
          <a:xfrm>
            <a:off x="699715" y="4311812"/>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sz="1200"/>
            </a:lvl1pPr>
            <a:lvl2pPr lvl="1" rtl="0">
              <a:spcBef>
                <a:spcPts val="500"/>
              </a:spcBef>
              <a:spcAft>
                <a:spcPts val="0"/>
              </a:spcAft>
              <a:buClr>
                <a:schemeClr val="dk1"/>
              </a:buClr>
              <a:buSzPts val="1200"/>
              <a:buNone/>
              <a:defRPr sz="1200"/>
            </a:lvl2pPr>
            <a:lvl3pPr lvl="2" rtl="0">
              <a:spcBef>
                <a:spcPts val="900"/>
              </a:spcBef>
              <a:spcAft>
                <a:spcPts val="0"/>
              </a:spcAft>
              <a:buSzPts val="1200"/>
              <a:buNone/>
              <a:defRPr sz="1200"/>
            </a:lvl3pPr>
            <a:lvl4pPr lvl="3" rtl="0">
              <a:spcBef>
                <a:spcPts val="900"/>
              </a:spcBef>
              <a:spcAft>
                <a:spcPts val="0"/>
              </a:spcAft>
              <a:buClr>
                <a:schemeClr val="dk1"/>
              </a:buClr>
              <a:buSzPts val="1200"/>
              <a:buNone/>
              <a:defRPr sz="1200"/>
            </a:lvl4pPr>
            <a:lvl5pPr lvl="4" rtl="0">
              <a:spcBef>
                <a:spcPts val="900"/>
              </a:spcBef>
              <a:spcAft>
                <a:spcPts val="0"/>
              </a:spcAft>
              <a:buClr>
                <a:schemeClr val="dk1"/>
              </a:buClr>
              <a:buSzPts val="1200"/>
              <a:buNone/>
              <a:defRPr sz="1200"/>
            </a:lvl5pPr>
            <a:lvl6pPr lvl="5" rtl="0">
              <a:spcBef>
                <a:spcPts val="180"/>
              </a:spcBef>
              <a:spcAft>
                <a:spcPts val="0"/>
              </a:spcAft>
              <a:buClr>
                <a:schemeClr val="dk1"/>
              </a:buClr>
              <a:buSzPts val="1200"/>
              <a:buNone/>
              <a:defRPr sz="1200"/>
            </a:lvl6pPr>
            <a:lvl7pPr lvl="6" rtl="0">
              <a:spcBef>
                <a:spcPts val="180"/>
              </a:spcBef>
              <a:spcAft>
                <a:spcPts val="0"/>
              </a:spcAft>
              <a:buClr>
                <a:schemeClr val="dk1"/>
              </a:buClr>
              <a:buSzPts val="1200"/>
              <a:buNone/>
              <a:defRPr sz="1200"/>
            </a:lvl7pPr>
            <a:lvl8pPr lvl="7" rtl="0">
              <a:spcBef>
                <a:spcPts val="180"/>
              </a:spcBef>
              <a:spcAft>
                <a:spcPts val="0"/>
              </a:spcAft>
              <a:buClr>
                <a:schemeClr val="dk1"/>
              </a:buClr>
              <a:buSzPts val="1200"/>
              <a:buNone/>
              <a:defRPr sz="1200"/>
            </a:lvl8pPr>
            <a:lvl9pPr lvl="8" rtl="0">
              <a:spcBef>
                <a:spcPts val="180"/>
              </a:spcBef>
              <a:spcAft>
                <a:spcPts val="0"/>
              </a:spcAft>
              <a:buClr>
                <a:schemeClr val="dk1"/>
              </a:buClr>
              <a:buSzPts val="1200"/>
              <a:buNone/>
              <a:defRPr sz="1200"/>
            </a:lvl9pPr>
          </a:lstStyle>
          <a:p/>
        </p:txBody>
      </p:sp>
      <p:sp>
        <p:nvSpPr>
          <p:cNvPr id="36" name="Google Shape;36;p5"/>
          <p:cNvSpPr txBox="1"/>
          <p:nvPr>
            <p:ph idx="3" type="subTitle"/>
          </p:nvPr>
        </p:nvSpPr>
        <p:spPr>
          <a:xfrm>
            <a:off x="699715" y="4615230"/>
            <a:ext cx="3612000" cy="375000"/>
          </a:xfrm>
          <a:prstGeom prst="rect">
            <a:avLst/>
          </a:prstGeom>
        </p:spPr>
        <p:txBody>
          <a:bodyPr anchorCtr="0" anchor="t" bIns="0" lIns="0" spcFirstLastPara="1" rIns="0" wrap="square" tIns="0">
            <a:noAutofit/>
          </a:bodyPr>
          <a:lstStyle>
            <a:lvl1pPr lvl="0" rtl="0">
              <a:spcBef>
                <a:spcPts val="0"/>
              </a:spcBef>
              <a:spcAft>
                <a:spcPts val="0"/>
              </a:spcAft>
              <a:buClr>
                <a:srgbClr val="343332"/>
              </a:buClr>
              <a:buSzPts val="800"/>
              <a:buNone/>
              <a:defRPr i="1" sz="800">
                <a:solidFill>
                  <a:srgbClr val="343332"/>
                </a:solidFill>
              </a:defRPr>
            </a:lvl1pPr>
            <a:lvl2pPr lvl="1" rtl="0">
              <a:spcBef>
                <a:spcPts val="500"/>
              </a:spcBef>
              <a:spcAft>
                <a:spcPts val="0"/>
              </a:spcAft>
              <a:buClr>
                <a:srgbClr val="343332"/>
              </a:buClr>
              <a:buSzPts val="800"/>
              <a:buNone/>
              <a:defRPr i="1" sz="800">
                <a:solidFill>
                  <a:srgbClr val="343332"/>
                </a:solidFill>
              </a:defRPr>
            </a:lvl2pPr>
            <a:lvl3pPr lvl="2" rtl="0">
              <a:spcBef>
                <a:spcPts val="900"/>
              </a:spcBef>
              <a:spcAft>
                <a:spcPts val="0"/>
              </a:spcAft>
              <a:buClr>
                <a:srgbClr val="343332"/>
              </a:buClr>
              <a:buSzPts val="800"/>
              <a:buNone/>
              <a:defRPr i="1" sz="800">
                <a:solidFill>
                  <a:srgbClr val="343332"/>
                </a:solidFill>
              </a:defRPr>
            </a:lvl3pPr>
            <a:lvl4pPr lvl="3" rtl="0">
              <a:spcBef>
                <a:spcPts val="900"/>
              </a:spcBef>
              <a:spcAft>
                <a:spcPts val="0"/>
              </a:spcAft>
              <a:buClr>
                <a:srgbClr val="343332"/>
              </a:buClr>
              <a:buSzPts val="800"/>
              <a:buNone/>
              <a:defRPr i="1" sz="800">
                <a:solidFill>
                  <a:srgbClr val="343332"/>
                </a:solidFill>
              </a:defRPr>
            </a:lvl4pPr>
            <a:lvl5pPr lvl="4" rtl="0">
              <a:spcBef>
                <a:spcPts val="900"/>
              </a:spcBef>
              <a:spcAft>
                <a:spcPts val="0"/>
              </a:spcAft>
              <a:buClr>
                <a:srgbClr val="343332"/>
              </a:buClr>
              <a:buSzPts val="800"/>
              <a:buNone/>
              <a:defRPr i="1" sz="800">
                <a:solidFill>
                  <a:srgbClr val="343332"/>
                </a:solidFill>
              </a:defRPr>
            </a:lvl5pPr>
            <a:lvl6pPr lvl="5" rtl="0">
              <a:spcBef>
                <a:spcPts val="180"/>
              </a:spcBef>
              <a:spcAft>
                <a:spcPts val="0"/>
              </a:spcAft>
              <a:buClr>
                <a:srgbClr val="343332"/>
              </a:buClr>
              <a:buSzPts val="800"/>
              <a:buNone/>
              <a:defRPr i="1" sz="800">
                <a:solidFill>
                  <a:srgbClr val="343332"/>
                </a:solidFill>
              </a:defRPr>
            </a:lvl6pPr>
            <a:lvl7pPr lvl="6" rtl="0">
              <a:spcBef>
                <a:spcPts val="180"/>
              </a:spcBef>
              <a:spcAft>
                <a:spcPts val="0"/>
              </a:spcAft>
              <a:buClr>
                <a:srgbClr val="343332"/>
              </a:buClr>
              <a:buSzPts val="800"/>
              <a:buNone/>
              <a:defRPr i="1" sz="800">
                <a:solidFill>
                  <a:srgbClr val="343332"/>
                </a:solidFill>
              </a:defRPr>
            </a:lvl7pPr>
            <a:lvl8pPr lvl="7" rtl="0">
              <a:spcBef>
                <a:spcPts val="180"/>
              </a:spcBef>
              <a:spcAft>
                <a:spcPts val="0"/>
              </a:spcAft>
              <a:buClr>
                <a:srgbClr val="343332"/>
              </a:buClr>
              <a:buSzPts val="800"/>
              <a:buNone/>
              <a:defRPr i="1" sz="800">
                <a:solidFill>
                  <a:srgbClr val="343332"/>
                </a:solidFill>
              </a:defRPr>
            </a:lvl8pPr>
            <a:lvl9pPr lvl="8" rtl="0">
              <a:spcBef>
                <a:spcPts val="180"/>
              </a:spcBef>
              <a:spcAft>
                <a:spcPts val="0"/>
              </a:spcAft>
              <a:buClr>
                <a:srgbClr val="343332"/>
              </a:buClr>
              <a:buSzPts val="800"/>
              <a:buNone/>
              <a:defRPr i="1" sz="800">
                <a:solidFill>
                  <a:srgbClr val="343332"/>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Thank you (three names)" showMasterSp="0">
  <p:cSld name="Thank you 3 names dark background">
    <p:bg>
      <p:bgPr>
        <a:solidFill>
          <a:schemeClr val="accent2"/>
        </a:solidFill>
      </p:bgPr>
    </p:bg>
    <p:spTree>
      <p:nvGrpSpPr>
        <p:cNvPr id="267" name="Shape 267"/>
        <p:cNvGrpSpPr/>
        <p:nvPr/>
      </p:nvGrpSpPr>
      <p:grpSpPr>
        <a:xfrm>
          <a:off x="0" y="0"/>
          <a:ext cx="0" cy="0"/>
          <a:chOff x="0" y="0"/>
          <a:chExt cx="0" cy="0"/>
        </a:xfrm>
      </p:grpSpPr>
      <p:pic>
        <p:nvPicPr>
          <p:cNvPr id="268" name="Google Shape;268;p41"/>
          <p:cNvPicPr preferRelativeResize="0"/>
          <p:nvPr/>
        </p:nvPicPr>
        <p:blipFill rotWithShape="1">
          <a:blip r:embed="rId2">
            <a:alphaModFix/>
          </a:blip>
          <a:srcRect b="8087" l="12697" r="9548" t="10059"/>
          <a:stretch/>
        </p:blipFill>
        <p:spPr>
          <a:xfrm>
            <a:off x="0" y="25"/>
            <a:ext cx="9144001" cy="5143500"/>
          </a:xfrm>
          <a:prstGeom prst="rect">
            <a:avLst/>
          </a:prstGeom>
          <a:noFill/>
          <a:ln>
            <a:noFill/>
          </a:ln>
        </p:spPr>
      </p:pic>
      <p:sp>
        <p:nvSpPr>
          <p:cNvPr id="269" name="Google Shape;269;p41"/>
          <p:cNvSpPr txBox="1"/>
          <p:nvPr>
            <p:ph idx="1" type="body"/>
          </p:nvPr>
        </p:nvSpPr>
        <p:spPr>
          <a:xfrm>
            <a:off x="4915676" y="960120"/>
            <a:ext cx="3733023"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70" name="Google Shape;270;p41"/>
          <p:cNvSpPr txBox="1"/>
          <p:nvPr>
            <p:ph idx="2" type="body"/>
          </p:nvPr>
        </p:nvSpPr>
        <p:spPr>
          <a:xfrm>
            <a:off x="4915676" y="1143000"/>
            <a:ext cx="3733023"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71" name="Google Shape;271;p41"/>
          <p:cNvSpPr txBox="1"/>
          <p:nvPr>
            <p:ph idx="3" type="body"/>
          </p:nvPr>
        </p:nvSpPr>
        <p:spPr>
          <a:xfrm>
            <a:off x="4915676" y="1513024"/>
            <a:ext cx="3733023"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u="sng">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72" name="Google Shape;272;p41"/>
          <p:cNvSpPr txBox="1"/>
          <p:nvPr>
            <p:ph idx="4" type="body"/>
          </p:nvPr>
        </p:nvSpPr>
        <p:spPr>
          <a:xfrm>
            <a:off x="4915676" y="2322195"/>
            <a:ext cx="3733023"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73" name="Google Shape;273;p41"/>
          <p:cNvSpPr txBox="1"/>
          <p:nvPr>
            <p:ph idx="5" type="body"/>
          </p:nvPr>
        </p:nvSpPr>
        <p:spPr>
          <a:xfrm>
            <a:off x="4915676" y="2505075"/>
            <a:ext cx="3733023"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74" name="Google Shape;274;p41"/>
          <p:cNvSpPr txBox="1"/>
          <p:nvPr>
            <p:ph idx="6" type="body"/>
          </p:nvPr>
        </p:nvSpPr>
        <p:spPr>
          <a:xfrm>
            <a:off x="4915676" y="2875099"/>
            <a:ext cx="3733023"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u="sng">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75" name="Google Shape;275;p41"/>
          <p:cNvSpPr txBox="1"/>
          <p:nvPr>
            <p:ph idx="7" type="body"/>
          </p:nvPr>
        </p:nvSpPr>
        <p:spPr>
          <a:xfrm>
            <a:off x="4915676" y="3665220"/>
            <a:ext cx="3733023"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76" name="Google Shape;276;p41"/>
          <p:cNvSpPr txBox="1"/>
          <p:nvPr>
            <p:ph idx="8" type="body"/>
          </p:nvPr>
        </p:nvSpPr>
        <p:spPr>
          <a:xfrm>
            <a:off x="4915676" y="3848100"/>
            <a:ext cx="3733023"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77" name="Google Shape;277;p41"/>
          <p:cNvSpPr txBox="1"/>
          <p:nvPr>
            <p:ph idx="9" type="body"/>
          </p:nvPr>
        </p:nvSpPr>
        <p:spPr>
          <a:xfrm>
            <a:off x="4915676" y="4218124"/>
            <a:ext cx="3733023"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u="sng">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78" name="Google Shape;278;p41"/>
          <p:cNvSpPr txBox="1"/>
          <p:nvPr>
            <p:ph idx="13" type="body"/>
          </p:nvPr>
        </p:nvSpPr>
        <p:spPr>
          <a:xfrm>
            <a:off x="699714" y="2160099"/>
            <a:ext cx="3720660" cy="823302"/>
          </a:xfrm>
          <a:prstGeom prst="rect">
            <a:avLst/>
          </a:prstGeom>
          <a:noFill/>
          <a:ln>
            <a:noFill/>
          </a:ln>
        </p:spPr>
        <p:txBody>
          <a:bodyPr anchorCtr="0" anchor="ctr" bIns="0" lIns="0" spcFirstLastPara="1" rIns="0" wrap="square" tIns="0">
            <a:noAutofit/>
          </a:bodyPr>
          <a:lstStyle>
            <a:lvl1pPr indent="-228600" lvl="0" marL="457200" algn="l">
              <a:lnSpc>
                <a:spcPct val="95000"/>
              </a:lnSpc>
              <a:spcBef>
                <a:spcPts val="0"/>
              </a:spcBef>
              <a:spcAft>
                <a:spcPts val="0"/>
              </a:spcAft>
              <a:buSzPts val="1800"/>
              <a:buNone/>
              <a:defRPr sz="5000">
                <a:solidFill>
                  <a:schemeClr val="lt1"/>
                </a:solidFill>
                <a:latin typeface="Times"/>
                <a:ea typeface="Times"/>
                <a:cs typeface="Times"/>
                <a:sym typeface="Times"/>
              </a:defRPr>
            </a:lvl1pPr>
            <a:lvl2pPr indent="-348615" lvl="1" marL="914400" algn="l">
              <a:lnSpc>
                <a:spcPct val="95000"/>
              </a:lnSpc>
              <a:spcBef>
                <a:spcPts val="500"/>
              </a:spcBef>
              <a:spcAft>
                <a:spcPts val="0"/>
              </a:spcAft>
              <a:buSzPts val="1890"/>
              <a:buChar char="●"/>
              <a:defRPr/>
            </a:lvl2pPr>
            <a:lvl3pPr indent="-342900" lvl="2" marL="1371600" algn="l">
              <a:spcBef>
                <a:spcPts val="900"/>
              </a:spcBef>
              <a:spcAft>
                <a:spcPts val="0"/>
              </a:spcAft>
              <a:buSzPts val="1800"/>
              <a:buAutoNum type="arabicPeriod"/>
              <a:defRPr/>
            </a:lvl3pPr>
            <a:lvl4pPr indent="-331469" lvl="3" marL="1828800" algn="l">
              <a:spcBef>
                <a:spcPts val="900"/>
              </a:spcBef>
              <a:spcAft>
                <a:spcPts val="0"/>
              </a:spcAft>
              <a:buSzPts val="1620"/>
              <a:buChar char="•"/>
              <a:defRPr/>
            </a:lvl4pPr>
            <a:lvl5pPr indent="-342900" lvl="4" marL="2286000" algn="l">
              <a:spcBef>
                <a:spcPts val="900"/>
              </a:spcBef>
              <a:spcAft>
                <a:spcPts val="0"/>
              </a:spcAft>
              <a:buSzPts val="1800"/>
              <a:buChar char="•"/>
              <a:defRPr/>
            </a:lvl5pPr>
            <a:lvl6pPr indent="-342900" lvl="5" marL="2743200" algn="l">
              <a:spcBef>
                <a:spcPts val="180"/>
              </a:spcBef>
              <a:spcAft>
                <a:spcPts val="0"/>
              </a:spcAft>
              <a:buSzPts val="1800"/>
              <a:buChar char="­"/>
              <a:defRPr/>
            </a:lvl6pPr>
            <a:lvl7pPr indent="-342900" lvl="6" marL="3200400" algn="l">
              <a:spcBef>
                <a:spcPts val="180"/>
              </a:spcBef>
              <a:spcAft>
                <a:spcPts val="0"/>
              </a:spcAft>
              <a:buSzPts val="1800"/>
              <a:buChar char="­"/>
              <a:defRPr/>
            </a:lvl7pPr>
            <a:lvl8pPr indent="-342900" lvl="7" marL="3657600" algn="l">
              <a:spcBef>
                <a:spcPts val="180"/>
              </a:spcBef>
              <a:spcAft>
                <a:spcPts val="0"/>
              </a:spcAft>
              <a:buSzPts val="1800"/>
              <a:buChar char="­"/>
              <a:defRPr/>
            </a:lvl8pPr>
            <a:lvl9pPr indent="-342900" lvl="8" marL="4114800" algn="l">
              <a:spcBef>
                <a:spcPts val="180"/>
              </a:spcBef>
              <a:spcAft>
                <a:spcPts val="0"/>
              </a:spcAft>
              <a:buSzPts val="1800"/>
              <a:buChar char="­"/>
              <a:defRPr/>
            </a:lvl9pPr>
          </a:lstStyle>
          <a:p/>
        </p:txBody>
      </p:sp>
      <p:pic>
        <p:nvPicPr>
          <p:cNvPr id="279" name="Google Shape;279;p41"/>
          <p:cNvPicPr preferRelativeResize="0"/>
          <p:nvPr/>
        </p:nvPicPr>
        <p:blipFill rotWithShape="1">
          <a:blip r:embed="rId3">
            <a:alphaModFix/>
          </a:blip>
          <a:srcRect b="0" l="0" r="0" t="0"/>
          <a:stretch/>
        </p:blipFill>
        <p:spPr>
          <a:xfrm>
            <a:off x="538994" y="-36451"/>
            <a:ext cx="1027869" cy="102784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 Thank you (two names)" showMasterSp="0">
  <p:cSld name="Thank you 2 names dark background">
    <p:bg>
      <p:bgPr>
        <a:solidFill>
          <a:schemeClr val="accent2"/>
        </a:solidFill>
      </p:bgPr>
    </p:bg>
    <p:spTree>
      <p:nvGrpSpPr>
        <p:cNvPr id="280" name="Shape 280"/>
        <p:cNvGrpSpPr/>
        <p:nvPr/>
      </p:nvGrpSpPr>
      <p:grpSpPr>
        <a:xfrm>
          <a:off x="0" y="0"/>
          <a:ext cx="0" cy="0"/>
          <a:chOff x="0" y="0"/>
          <a:chExt cx="0" cy="0"/>
        </a:xfrm>
      </p:grpSpPr>
      <p:pic>
        <p:nvPicPr>
          <p:cNvPr id="281" name="Google Shape;281;p42"/>
          <p:cNvPicPr preferRelativeResize="0"/>
          <p:nvPr/>
        </p:nvPicPr>
        <p:blipFill rotWithShape="1">
          <a:blip r:embed="rId2">
            <a:alphaModFix/>
          </a:blip>
          <a:srcRect b="8087" l="12697" r="9548" t="10059"/>
          <a:stretch/>
        </p:blipFill>
        <p:spPr>
          <a:xfrm>
            <a:off x="0" y="25"/>
            <a:ext cx="9144001" cy="5143500"/>
          </a:xfrm>
          <a:prstGeom prst="rect">
            <a:avLst/>
          </a:prstGeom>
          <a:noFill/>
          <a:ln>
            <a:noFill/>
          </a:ln>
        </p:spPr>
      </p:pic>
      <p:sp>
        <p:nvSpPr>
          <p:cNvPr id="282" name="Google Shape;282;p42"/>
          <p:cNvSpPr txBox="1"/>
          <p:nvPr>
            <p:ph idx="1" type="body"/>
          </p:nvPr>
        </p:nvSpPr>
        <p:spPr>
          <a:xfrm>
            <a:off x="4915676" y="2969895"/>
            <a:ext cx="3733023"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83" name="Google Shape;283;p42"/>
          <p:cNvSpPr txBox="1"/>
          <p:nvPr>
            <p:ph idx="2" type="body"/>
          </p:nvPr>
        </p:nvSpPr>
        <p:spPr>
          <a:xfrm>
            <a:off x="4915676" y="3152775"/>
            <a:ext cx="3733023"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84" name="Google Shape;284;p42"/>
          <p:cNvSpPr txBox="1"/>
          <p:nvPr>
            <p:ph idx="3" type="body"/>
          </p:nvPr>
        </p:nvSpPr>
        <p:spPr>
          <a:xfrm>
            <a:off x="4915676" y="3522799"/>
            <a:ext cx="3733023"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u="sng">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85" name="Google Shape;285;p42"/>
          <p:cNvSpPr txBox="1"/>
          <p:nvPr>
            <p:ph idx="4" type="body"/>
          </p:nvPr>
        </p:nvSpPr>
        <p:spPr>
          <a:xfrm>
            <a:off x="4915676" y="1636395"/>
            <a:ext cx="3733023"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86" name="Google Shape;286;p42"/>
          <p:cNvSpPr txBox="1"/>
          <p:nvPr>
            <p:ph idx="5" type="body"/>
          </p:nvPr>
        </p:nvSpPr>
        <p:spPr>
          <a:xfrm>
            <a:off x="4915676" y="1819275"/>
            <a:ext cx="3733023"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87" name="Google Shape;287;p42"/>
          <p:cNvSpPr txBox="1"/>
          <p:nvPr>
            <p:ph idx="6" type="body"/>
          </p:nvPr>
        </p:nvSpPr>
        <p:spPr>
          <a:xfrm>
            <a:off x="4915676" y="2189299"/>
            <a:ext cx="3733023"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u="sng">
                <a:solidFill>
                  <a:schemeClr val="lt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88" name="Google Shape;288;p42"/>
          <p:cNvSpPr txBox="1"/>
          <p:nvPr>
            <p:ph idx="7" type="body"/>
          </p:nvPr>
        </p:nvSpPr>
        <p:spPr>
          <a:xfrm>
            <a:off x="699714" y="2160099"/>
            <a:ext cx="3720660" cy="823302"/>
          </a:xfrm>
          <a:prstGeom prst="rect">
            <a:avLst/>
          </a:prstGeom>
          <a:noFill/>
          <a:ln>
            <a:noFill/>
          </a:ln>
        </p:spPr>
        <p:txBody>
          <a:bodyPr anchorCtr="0" anchor="ctr" bIns="0" lIns="0" spcFirstLastPara="1" rIns="0" wrap="square" tIns="0">
            <a:noAutofit/>
          </a:bodyPr>
          <a:lstStyle>
            <a:lvl1pPr indent="-228600" lvl="0" marL="457200" algn="l">
              <a:lnSpc>
                <a:spcPct val="95000"/>
              </a:lnSpc>
              <a:spcBef>
                <a:spcPts val="0"/>
              </a:spcBef>
              <a:spcAft>
                <a:spcPts val="0"/>
              </a:spcAft>
              <a:buSzPts val="1800"/>
              <a:buNone/>
              <a:defRPr sz="5000">
                <a:solidFill>
                  <a:schemeClr val="lt1"/>
                </a:solidFill>
                <a:latin typeface="Times"/>
                <a:ea typeface="Times"/>
                <a:cs typeface="Times"/>
                <a:sym typeface="Times"/>
              </a:defRPr>
            </a:lvl1pPr>
            <a:lvl2pPr indent="-348615" lvl="1" marL="914400" algn="l">
              <a:lnSpc>
                <a:spcPct val="95000"/>
              </a:lnSpc>
              <a:spcBef>
                <a:spcPts val="500"/>
              </a:spcBef>
              <a:spcAft>
                <a:spcPts val="0"/>
              </a:spcAft>
              <a:buSzPts val="1890"/>
              <a:buChar char="●"/>
              <a:defRPr/>
            </a:lvl2pPr>
            <a:lvl3pPr indent="-342900" lvl="2" marL="1371600" algn="l">
              <a:spcBef>
                <a:spcPts val="900"/>
              </a:spcBef>
              <a:spcAft>
                <a:spcPts val="0"/>
              </a:spcAft>
              <a:buSzPts val="1800"/>
              <a:buAutoNum type="arabicPeriod"/>
              <a:defRPr/>
            </a:lvl3pPr>
            <a:lvl4pPr indent="-331469" lvl="3" marL="1828800" algn="l">
              <a:spcBef>
                <a:spcPts val="900"/>
              </a:spcBef>
              <a:spcAft>
                <a:spcPts val="0"/>
              </a:spcAft>
              <a:buSzPts val="1620"/>
              <a:buChar char="•"/>
              <a:defRPr/>
            </a:lvl4pPr>
            <a:lvl5pPr indent="-342900" lvl="4" marL="2286000" algn="l">
              <a:spcBef>
                <a:spcPts val="900"/>
              </a:spcBef>
              <a:spcAft>
                <a:spcPts val="0"/>
              </a:spcAft>
              <a:buSzPts val="1800"/>
              <a:buChar char="•"/>
              <a:defRPr/>
            </a:lvl5pPr>
            <a:lvl6pPr indent="-342900" lvl="5" marL="2743200" algn="l">
              <a:spcBef>
                <a:spcPts val="180"/>
              </a:spcBef>
              <a:spcAft>
                <a:spcPts val="0"/>
              </a:spcAft>
              <a:buSzPts val="1800"/>
              <a:buChar char="­"/>
              <a:defRPr/>
            </a:lvl6pPr>
            <a:lvl7pPr indent="-342900" lvl="6" marL="3200400" algn="l">
              <a:spcBef>
                <a:spcPts val="180"/>
              </a:spcBef>
              <a:spcAft>
                <a:spcPts val="0"/>
              </a:spcAft>
              <a:buSzPts val="1800"/>
              <a:buChar char="­"/>
              <a:defRPr/>
            </a:lvl7pPr>
            <a:lvl8pPr indent="-342900" lvl="7" marL="3657600" algn="l">
              <a:spcBef>
                <a:spcPts val="180"/>
              </a:spcBef>
              <a:spcAft>
                <a:spcPts val="0"/>
              </a:spcAft>
              <a:buSzPts val="1800"/>
              <a:buChar char="­"/>
              <a:defRPr/>
            </a:lvl8pPr>
            <a:lvl9pPr indent="-342900" lvl="8" marL="4114800" algn="l">
              <a:spcBef>
                <a:spcPts val="180"/>
              </a:spcBef>
              <a:spcAft>
                <a:spcPts val="0"/>
              </a:spcAft>
              <a:buSzPts val="1800"/>
              <a:buChar char="­"/>
              <a:defRPr/>
            </a:lvl9pPr>
          </a:lstStyle>
          <a:p/>
        </p:txBody>
      </p:sp>
      <p:pic>
        <p:nvPicPr>
          <p:cNvPr id="289" name="Google Shape;289;p42"/>
          <p:cNvPicPr preferRelativeResize="0"/>
          <p:nvPr/>
        </p:nvPicPr>
        <p:blipFill rotWithShape="1">
          <a:blip r:embed="rId3">
            <a:alphaModFix/>
          </a:blip>
          <a:srcRect b="0" l="0" r="0" t="0"/>
          <a:stretch/>
        </p:blipFill>
        <p:spPr>
          <a:xfrm>
            <a:off x="538994" y="-36451"/>
            <a:ext cx="1027869" cy="102784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 Thank you, white" showMasterSp="0">
  <p:cSld name="Thank you white background">
    <p:spTree>
      <p:nvGrpSpPr>
        <p:cNvPr id="290" name="Shape 290"/>
        <p:cNvGrpSpPr/>
        <p:nvPr/>
      </p:nvGrpSpPr>
      <p:grpSpPr>
        <a:xfrm>
          <a:off x="0" y="0"/>
          <a:ext cx="0" cy="0"/>
          <a:chOff x="0" y="0"/>
          <a:chExt cx="0" cy="0"/>
        </a:xfrm>
      </p:grpSpPr>
      <p:sp>
        <p:nvSpPr>
          <p:cNvPr id="291" name="Google Shape;291;p43"/>
          <p:cNvSpPr txBox="1"/>
          <p:nvPr>
            <p:ph idx="1" type="body"/>
          </p:nvPr>
        </p:nvSpPr>
        <p:spPr>
          <a:xfrm>
            <a:off x="4915676" y="2236470"/>
            <a:ext cx="3733023" cy="1835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b="1"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92" name="Google Shape;292;p43"/>
          <p:cNvSpPr txBox="1"/>
          <p:nvPr>
            <p:ph idx="2" type="body"/>
          </p:nvPr>
        </p:nvSpPr>
        <p:spPr>
          <a:xfrm>
            <a:off x="4915676" y="2419350"/>
            <a:ext cx="3733023" cy="40050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93" name="Google Shape;293;p43"/>
          <p:cNvSpPr txBox="1"/>
          <p:nvPr>
            <p:ph idx="3" type="body"/>
          </p:nvPr>
        </p:nvSpPr>
        <p:spPr>
          <a:xfrm>
            <a:off x="4915676" y="2789374"/>
            <a:ext cx="3733023" cy="27497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800"/>
              <a:buNone/>
              <a:defRPr sz="1200" u="sng">
                <a:solidFill>
                  <a:schemeClr val="dk1"/>
                </a:solidFill>
              </a:defRPr>
            </a:lvl1pPr>
            <a:lvl2pPr indent="-326390" lvl="1" marL="914400" algn="l">
              <a:lnSpc>
                <a:spcPct val="95000"/>
              </a:lnSpc>
              <a:spcBef>
                <a:spcPts val="400"/>
              </a:spcBef>
              <a:spcAft>
                <a:spcPts val="0"/>
              </a:spcAft>
              <a:buClr>
                <a:schemeClr val="accent2"/>
              </a:buClr>
              <a:buSzPts val="1540"/>
              <a:buChar char="•"/>
              <a:defRPr sz="1400">
                <a:solidFill>
                  <a:schemeClr val="dk1"/>
                </a:solidFill>
              </a:defRPr>
            </a:lvl2pPr>
            <a:lvl3pPr indent="-342900" lvl="2" marL="137160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algn="l">
              <a:lnSpc>
                <a:spcPct val="95000"/>
              </a:lnSpc>
              <a:spcBef>
                <a:spcPts val="1000"/>
              </a:spcBef>
              <a:spcAft>
                <a:spcPts val="0"/>
              </a:spcAft>
              <a:buClr>
                <a:schemeClr val="dk1"/>
              </a:buClr>
              <a:buSzPts val="1440"/>
              <a:buNone/>
              <a:defRPr sz="1600">
                <a:solidFill>
                  <a:schemeClr val="dk1"/>
                </a:solidFill>
              </a:defRPr>
            </a:lvl4pPr>
            <a:lvl5pPr indent="-330200" lvl="4" marL="2286000" algn="l">
              <a:lnSpc>
                <a:spcPct val="95000"/>
              </a:lnSpc>
              <a:spcBef>
                <a:spcPts val="400"/>
              </a:spcBef>
              <a:spcAft>
                <a:spcPts val="0"/>
              </a:spcAft>
              <a:buClr>
                <a:schemeClr val="dk1"/>
              </a:buClr>
              <a:buSzPts val="1600"/>
              <a:buChar char="•"/>
              <a:defRPr sz="1600"/>
            </a:lvl5pPr>
            <a:lvl6pPr indent="-330200" lvl="5" marL="274320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algn="l">
              <a:lnSpc>
                <a:spcPct val="95000"/>
              </a:lnSpc>
              <a:spcBef>
                <a:spcPts val="1000"/>
              </a:spcBef>
              <a:spcAft>
                <a:spcPts val="0"/>
              </a:spcAft>
              <a:buClr>
                <a:schemeClr val="dk1"/>
              </a:buClr>
              <a:buSzPts val="1400"/>
              <a:buNone/>
              <a:defRPr sz="1400">
                <a:solidFill>
                  <a:schemeClr val="dk1"/>
                </a:solidFill>
              </a:defRPr>
            </a:lvl7pPr>
            <a:lvl8pPr indent="-317500" lvl="7" marL="3657600" algn="l">
              <a:lnSpc>
                <a:spcPct val="95000"/>
              </a:lnSpc>
              <a:spcBef>
                <a:spcPts val="400"/>
              </a:spcBef>
              <a:spcAft>
                <a:spcPts val="0"/>
              </a:spcAft>
              <a:buClr>
                <a:schemeClr val="dk1"/>
              </a:buClr>
              <a:buSzPts val="1400"/>
              <a:buChar char="•"/>
              <a:defRPr sz="1400">
                <a:solidFill>
                  <a:schemeClr val="dk1"/>
                </a:solidFill>
              </a:defRPr>
            </a:lvl8pPr>
            <a:lvl9pPr indent="-317500" lvl="8" marL="4114800" algn="l">
              <a:lnSpc>
                <a:spcPct val="95000"/>
              </a:lnSpc>
              <a:spcBef>
                <a:spcPts val="400"/>
              </a:spcBef>
              <a:spcAft>
                <a:spcPts val="0"/>
              </a:spcAft>
              <a:buClr>
                <a:schemeClr val="dk1"/>
              </a:buClr>
              <a:buSzPts val="1400"/>
              <a:buAutoNum type="arabicPeriod"/>
              <a:defRPr sz="1400"/>
            </a:lvl9pPr>
          </a:lstStyle>
          <a:p/>
        </p:txBody>
      </p:sp>
      <p:sp>
        <p:nvSpPr>
          <p:cNvPr id="294" name="Google Shape;294;p43"/>
          <p:cNvSpPr txBox="1"/>
          <p:nvPr>
            <p:ph idx="4" type="body"/>
          </p:nvPr>
        </p:nvSpPr>
        <p:spPr>
          <a:xfrm>
            <a:off x="699714" y="2160099"/>
            <a:ext cx="3720660" cy="823302"/>
          </a:xfrm>
          <a:prstGeom prst="rect">
            <a:avLst/>
          </a:prstGeom>
          <a:noFill/>
          <a:ln>
            <a:noFill/>
          </a:ln>
        </p:spPr>
        <p:txBody>
          <a:bodyPr anchorCtr="0" anchor="ctr" bIns="0" lIns="0" spcFirstLastPara="1" rIns="0" wrap="square" tIns="0">
            <a:noAutofit/>
          </a:bodyPr>
          <a:lstStyle>
            <a:lvl1pPr indent="-228600" lvl="0" marL="457200" algn="l">
              <a:lnSpc>
                <a:spcPct val="95000"/>
              </a:lnSpc>
              <a:spcBef>
                <a:spcPts val="0"/>
              </a:spcBef>
              <a:spcAft>
                <a:spcPts val="0"/>
              </a:spcAft>
              <a:buSzPts val="1800"/>
              <a:buNone/>
              <a:defRPr sz="5000">
                <a:solidFill>
                  <a:schemeClr val="dk1"/>
                </a:solidFill>
                <a:latin typeface="Times"/>
                <a:ea typeface="Times"/>
                <a:cs typeface="Times"/>
                <a:sym typeface="Times"/>
              </a:defRPr>
            </a:lvl1pPr>
            <a:lvl2pPr indent="-330200" lvl="1" marL="914400" algn="l">
              <a:lnSpc>
                <a:spcPct val="95000"/>
              </a:lnSpc>
              <a:spcBef>
                <a:spcPts val="500"/>
              </a:spcBef>
              <a:spcAft>
                <a:spcPts val="0"/>
              </a:spcAft>
              <a:buSzPts val="1600"/>
              <a:buChar char="●"/>
              <a:defRPr/>
            </a:lvl2pPr>
            <a:lvl3pPr indent="-342900" lvl="2" marL="1371600" algn="l">
              <a:spcBef>
                <a:spcPts val="900"/>
              </a:spcBef>
              <a:spcAft>
                <a:spcPts val="0"/>
              </a:spcAft>
              <a:buSzPts val="1800"/>
              <a:buAutoNum type="arabicPeriod"/>
              <a:defRPr/>
            </a:lvl3pPr>
            <a:lvl4pPr indent="-331469" lvl="3" marL="1828800" algn="l">
              <a:spcBef>
                <a:spcPts val="900"/>
              </a:spcBef>
              <a:spcAft>
                <a:spcPts val="0"/>
              </a:spcAft>
              <a:buSzPts val="1620"/>
              <a:buChar char="•"/>
              <a:defRPr/>
            </a:lvl4pPr>
            <a:lvl5pPr indent="-342900" lvl="4" marL="2286000" algn="l">
              <a:spcBef>
                <a:spcPts val="900"/>
              </a:spcBef>
              <a:spcAft>
                <a:spcPts val="0"/>
              </a:spcAft>
              <a:buSzPts val="1800"/>
              <a:buChar char="•"/>
              <a:defRPr/>
            </a:lvl5pPr>
            <a:lvl6pPr indent="-342900" lvl="5" marL="2743200" algn="l">
              <a:spcBef>
                <a:spcPts val="180"/>
              </a:spcBef>
              <a:spcAft>
                <a:spcPts val="0"/>
              </a:spcAft>
              <a:buSzPts val="1800"/>
              <a:buChar char="­"/>
              <a:defRPr/>
            </a:lvl6pPr>
            <a:lvl7pPr indent="-342900" lvl="6" marL="3200400" algn="l">
              <a:spcBef>
                <a:spcPts val="180"/>
              </a:spcBef>
              <a:spcAft>
                <a:spcPts val="0"/>
              </a:spcAft>
              <a:buSzPts val="1800"/>
              <a:buChar char="­"/>
              <a:defRPr/>
            </a:lvl7pPr>
            <a:lvl8pPr indent="-342900" lvl="7" marL="3657600" algn="l">
              <a:spcBef>
                <a:spcPts val="180"/>
              </a:spcBef>
              <a:spcAft>
                <a:spcPts val="0"/>
              </a:spcAft>
              <a:buSzPts val="1800"/>
              <a:buChar char="­"/>
              <a:defRPr/>
            </a:lvl8pPr>
            <a:lvl9pPr indent="-342900" lvl="8" marL="4114800" algn="l">
              <a:spcBef>
                <a:spcPts val="180"/>
              </a:spcBef>
              <a:spcAft>
                <a:spcPts val="0"/>
              </a:spcAft>
              <a:buSzPts val="1800"/>
              <a:buChar char="­"/>
              <a:defRPr/>
            </a:lvl9pPr>
          </a:lstStyle>
          <a:p/>
        </p:txBody>
      </p:sp>
      <p:pic>
        <p:nvPicPr>
          <p:cNvPr id="295" name="Google Shape;295;p43"/>
          <p:cNvPicPr preferRelativeResize="0"/>
          <p:nvPr/>
        </p:nvPicPr>
        <p:blipFill rotWithShape="1">
          <a:blip r:embed="rId2">
            <a:alphaModFix/>
          </a:blip>
          <a:srcRect b="0" l="0" r="0" t="0"/>
          <a:stretch/>
        </p:blipFill>
        <p:spPr>
          <a:xfrm>
            <a:off x="681300" y="-22902"/>
            <a:ext cx="749222" cy="100159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Title only">
  <p:cSld name="Title Only">
    <p:spTree>
      <p:nvGrpSpPr>
        <p:cNvPr id="296" name="Shape 296"/>
        <p:cNvGrpSpPr/>
        <p:nvPr/>
      </p:nvGrpSpPr>
      <p:grpSpPr>
        <a:xfrm>
          <a:off x="0" y="0"/>
          <a:ext cx="0" cy="0"/>
          <a:chOff x="0" y="0"/>
          <a:chExt cx="0" cy="0"/>
        </a:xfrm>
      </p:grpSpPr>
      <p:sp>
        <p:nvSpPr>
          <p:cNvPr id="297" name="Google Shape;297;p44"/>
          <p:cNvSpPr txBox="1"/>
          <p:nvPr>
            <p:ph type="title"/>
          </p:nvPr>
        </p:nvSpPr>
        <p:spPr>
          <a:xfrm>
            <a:off x="693223" y="667512"/>
            <a:ext cx="4507992" cy="51435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298" name="Google Shape;298;p44"/>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pic>
        <p:nvPicPr>
          <p:cNvPr id="299" name="Google Shape;299;p44"/>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Artstor">
  <p:cSld name="Title Only_3">
    <p:spTree>
      <p:nvGrpSpPr>
        <p:cNvPr id="300" name="Shape 300"/>
        <p:cNvGrpSpPr/>
        <p:nvPr/>
      </p:nvGrpSpPr>
      <p:grpSpPr>
        <a:xfrm>
          <a:off x="0" y="0"/>
          <a:ext cx="0" cy="0"/>
          <a:chOff x="0" y="0"/>
          <a:chExt cx="0" cy="0"/>
        </a:xfrm>
      </p:grpSpPr>
      <p:pic>
        <p:nvPicPr>
          <p:cNvPr id="301" name="Google Shape;301;p45"/>
          <p:cNvPicPr preferRelativeResize="0"/>
          <p:nvPr/>
        </p:nvPicPr>
        <p:blipFill>
          <a:blip r:embed="rId2">
            <a:alphaModFix/>
          </a:blip>
          <a:stretch>
            <a:fillRect/>
          </a:stretch>
        </p:blipFill>
        <p:spPr>
          <a:xfrm>
            <a:off x="693225" y="4695163"/>
            <a:ext cx="951897" cy="184475"/>
          </a:xfrm>
          <a:prstGeom prst="rect">
            <a:avLst/>
          </a:prstGeom>
          <a:noFill/>
          <a:ln>
            <a:noFill/>
          </a:ln>
        </p:spPr>
      </p:pic>
      <p:sp>
        <p:nvSpPr>
          <p:cNvPr id="302" name="Google Shape;302;p45"/>
          <p:cNvSpPr txBox="1"/>
          <p:nvPr>
            <p:ph type="title"/>
          </p:nvPr>
        </p:nvSpPr>
        <p:spPr>
          <a:xfrm>
            <a:off x="693223" y="667512"/>
            <a:ext cx="4508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303" name="Google Shape;303;p45"/>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No Logo or Page Number">
  <p:cSld name="Title Only_2">
    <p:spTree>
      <p:nvGrpSpPr>
        <p:cNvPr id="304" name="Shape 304"/>
        <p:cNvGrpSpPr/>
        <p:nvPr/>
      </p:nvGrpSpPr>
      <p:grpSpPr>
        <a:xfrm>
          <a:off x="0" y="0"/>
          <a:ext cx="0" cy="0"/>
          <a:chOff x="0" y="0"/>
          <a:chExt cx="0" cy="0"/>
        </a:xfrm>
      </p:grpSpPr>
      <p:sp>
        <p:nvSpPr>
          <p:cNvPr id="305" name="Google Shape;305;p46"/>
          <p:cNvSpPr txBox="1"/>
          <p:nvPr>
            <p:ph type="title"/>
          </p:nvPr>
        </p:nvSpPr>
        <p:spPr>
          <a:xfrm>
            <a:off x="693223" y="667512"/>
            <a:ext cx="4508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Higher title">
  <p:cSld name="Title Only_1">
    <p:spTree>
      <p:nvGrpSpPr>
        <p:cNvPr id="306" name="Shape 306"/>
        <p:cNvGrpSpPr/>
        <p:nvPr/>
      </p:nvGrpSpPr>
      <p:grpSpPr>
        <a:xfrm>
          <a:off x="0" y="0"/>
          <a:ext cx="0" cy="0"/>
          <a:chOff x="0" y="0"/>
          <a:chExt cx="0" cy="0"/>
        </a:xfrm>
      </p:grpSpPr>
      <p:sp>
        <p:nvSpPr>
          <p:cNvPr id="307" name="Google Shape;307;p47"/>
          <p:cNvSpPr txBox="1"/>
          <p:nvPr>
            <p:ph type="title"/>
          </p:nvPr>
        </p:nvSpPr>
        <p:spPr>
          <a:xfrm>
            <a:off x="693223" y="438912"/>
            <a:ext cx="4508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308" name="Google Shape;308;p47"/>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er title no page number">
  <p:cSld name="Title Only_1_2">
    <p:spTree>
      <p:nvGrpSpPr>
        <p:cNvPr id="309" name="Shape 309"/>
        <p:cNvGrpSpPr/>
        <p:nvPr/>
      </p:nvGrpSpPr>
      <p:grpSpPr>
        <a:xfrm>
          <a:off x="0" y="0"/>
          <a:ext cx="0" cy="0"/>
          <a:chOff x="0" y="0"/>
          <a:chExt cx="0" cy="0"/>
        </a:xfrm>
      </p:grpSpPr>
      <p:sp>
        <p:nvSpPr>
          <p:cNvPr id="310" name="Google Shape;310;p48"/>
          <p:cNvSpPr txBox="1"/>
          <p:nvPr>
            <p:ph type="title"/>
          </p:nvPr>
        </p:nvSpPr>
        <p:spPr>
          <a:xfrm>
            <a:off x="693223" y="438912"/>
            <a:ext cx="4508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Title Only_1_1">
    <p:spTree>
      <p:nvGrpSpPr>
        <p:cNvPr id="311" name="Shape 311"/>
        <p:cNvGrpSpPr/>
        <p:nvPr/>
      </p:nvGrpSpPr>
      <p:grpSpPr>
        <a:xfrm>
          <a:off x="0" y="0"/>
          <a:ext cx="0" cy="0"/>
          <a:chOff x="0" y="0"/>
          <a:chExt cx="0" cy="0"/>
        </a:xfrm>
      </p:grpSpPr>
      <p:sp>
        <p:nvSpPr>
          <p:cNvPr id="312" name="Google Shape;312;p49"/>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Subtitle">
  <p:cSld name="Title with Subtitle">
    <p:spTree>
      <p:nvGrpSpPr>
        <p:cNvPr id="313" name="Shape 313"/>
        <p:cNvGrpSpPr/>
        <p:nvPr/>
      </p:nvGrpSpPr>
      <p:grpSpPr>
        <a:xfrm>
          <a:off x="0" y="0"/>
          <a:ext cx="0" cy="0"/>
          <a:chOff x="0" y="0"/>
          <a:chExt cx="0" cy="0"/>
        </a:xfrm>
      </p:grpSpPr>
      <p:sp>
        <p:nvSpPr>
          <p:cNvPr id="314" name="Google Shape;314;p50"/>
          <p:cNvSpPr txBox="1"/>
          <p:nvPr>
            <p:ph type="title"/>
          </p:nvPr>
        </p:nvSpPr>
        <p:spPr>
          <a:xfrm>
            <a:off x="693223" y="667512"/>
            <a:ext cx="4507992" cy="369443"/>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315" name="Google Shape;315;p50"/>
          <p:cNvSpPr txBox="1"/>
          <p:nvPr>
            <p:ph idx="1" type="body"/>
          </p:nvPr>
        </p:nvSpPr>
        <p:spPr>
          <a:xfrm>
            <a:off x="693222" y="1036955"/>
            <a:ext cx="4508100" cy="334500"/>
          </a:xfrm>
          <a:prstGeom prst="rect">
            <a:avLst/>
          </a:prstGeom>
          <a:noFill/>
          <a:ln>
            <a:noFill/>
          </a:ln>
        </p:spPr>
        <p:txBody>
          <a:bodyPr anchorCtr="0" anchor="t" bIns="0" lIns="0" spcFirstLastPara="1" rIns="0" wrap="square" tIns="0">
            <a:noAutofit/>
          </a:bodyPr>
          <a:lstStyle>
            <a:lvl1pPr indent="-228600" lvl="0" marL="457200" algn="l">
              <a:lnSpc>
                <a:spcPct val="95000"/>
              </a:lnSpc>
              <a:spcBef>
                <a:spcPts val="0"/>
              </a:spcBef>
              <a:spcAft>
                <a:spcPts val="0"/>
              </a:spcAft>
              <a:buSzPts val="1800"/>
              <a:buNone/>
              <a:defRPr/>
            </a:lvl1pPr>
            <a:lvl2pPr indent="-228600" lvl="1" marL="914400" algn="l">
              <a:lnSpc>
                <a:spcPct val="95000"/>
              </a:lnSpc>
              <a:spcBef>
                <a:spcPts val="500"/>
              </a:spcBef>
              <a:spcAft>
                <a:spcPts val="0"/>
              </a:spcAft>
              <a:buSzPts val="1680"/>
              <a:buNone/>
              <a:defRPr/>
            </a:lvl2pPr>
            <a:lvl3pPr indent="-342900" lvl="2" marL="1371600" algn="l">
              <a:spcBef>
                <a:spcPts val="900"/>
              </a:spcBef>
              <a:spcAft>
                <a:spcPts val="0"/>
              </a:spcAft>
              <a:buSzPts val="1800"/>
              <a:buAutoNum type="arabicPeriod"/>
              <a:defRPr/>
            </a:lvl3pPr>
            <a:lvl4pPr indent="-331469" lvl="3" marL="1828800" algn="l">
              <a:spcBef>
                <a:spcPts val="900"/>
              </a:spcBef>
              <a:spcAft>
                <a:spcPts val="0"/>
              </a:spcAft>
              <a:buSzPts val="1620"/>
              <a:buChar char="•"/>
              <a:defRPr/>
            </a:lvl4pPr>
            <a:lvl5pPr indent="-330200" lvl="4" marL="2286000" algn="l">
              <a:spcBef>
                <a:spcPts val="900"/>
              </a:spcBef>
              <a:spcAft>
                <a:spcPts val="0"/>
              </a:spcAft>
              <a:buSzPts val="1600"/>
              <a:buChar char="•"/>
              <a:defRPr/>
            </a:lvl5pPr>
            <a:lvl6pPr indent="-342900" lvl="5" marL="2743200" algn="l">
              <a:spcBef>
                <a:spcPts val="180"/>
              </a:spcBef>
              <a:spcAft>
                <a:spcPts val="0"/>
              </a:spcAft>
              <a:buSzPts val="1800"/>
              <a:buChar char="­"/>
              <a:defRPr/>
            </a:lvl6pPr>
            <a:lvl7pPr indent="-342900" lvl="6" marL="3200400" algn="l">
              <a:spcBef>
                <a:spcPts val="180"/>
              </a:spcBef>
              <a:spcAft>
                <a:spcPts val="0"/>
              </a:spcAft>
              <a:buSzPts val="1800"/>
              <a:buChar char="­"/>
              <a:defRPr/>
            </a:lvl7pPr>
            <a:lvl8pPr indent="-342900" lvl="7" marL="3657600" algn="l">
              <a:spcBef>
                <a:spcPts val="180"/>
              </a:spcBef>
              <a:spcAft>
                <a:spcPts val="0"/>
              </a:spcAft>
              <a:buSzPts val="1800"/>
              <a:buChar char="­"/>
              <a:defRPr/>
            </a:lvl8pPr>
            <a:lvl9pPr indent="-342900" lvl="8" marL="4114800" algn="l">
              <a:spcBef>
                <a:spcPts val="180"/>
              </a:spcBef>
              <a:spcAft>
                <a:spcPts val="0"/>
              </a:spcAft>
              <a:buSzPts val="1800"/>
              <a:buChar char="­"/>
              <a:defRPr/>
            </a:lvl9pPr>
          </a:lstStyle>
          <a:p/>
        </p:txBody>
      </p:sp>
      <p:sp>
        <p:nvSpPr>
          <p:cNvPr id="316" name="Google Shape;316;p50"/>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pic>
        <p:nvPicPr>
          <p:cNvPr id="317" name="Google Shape;317;p50"/>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1_Text_1">
    <p:spTree>
      <p:nvGrpSpPr>
        <p:cNvPr id="37" name="Shape 37"/>
        <p:cNvGrpSpPr/>
        <p:nvPr/>
      </p:nvGrpSpPr>
      <p:grpSpPr>
        <a:xfrm>
          <a:off x="0" y="0"/>
          <a:ext cx="0" cy="0"/>
          <a:chOff x="0" y="0"/>
          <a:chExt cx="0" cy="0"/>
        </a:xfrm>
      </p:grpSpPr>
      <p:sp>
        <p:nvSpPr>
          <p:cNvPr id="38" name="Google Shape;38;p6"/>
          <p:cNvSpPr txBox="1"/>
          <p:nvPr>
            <p:ph type="title"/>
          </p:nvPr>
        </p:nvSpPr>
        <p:spPr>
          <a:xfrm>
            <a:off x="703275" y="685800"/>
            <a:ext cx="4498200" cy="496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676765"/>
              </a:buClr>
              <a:buSzPts val="1900"/>
              <a:buFont typeface="Times"/>
              <a:buNone/>
              <a:defRPr sz="1900">
                <a:solidFill>
                  <a:srgbClr val="676765"/>
                </a:solidFill>
              </a:defRPr>
            </a:lvl1pPr>
            <a:lvl2pPr lvl="1" rtl="0" algn="l">
              <a:lnSpc>
                <a:spcPct val="85000"/>
              </a:lnSpc>
              <a:spcBef>
                <a:spcPts val="0"/>
              </a:spcBef>
              <a:spcAft>
                <a:spcPts val="0"/>
              </a:spcAft>
              <a:buSzPts val="1900"/>
              <a:buFont typeface="Times"/>
              <a:buNone/>
              <a:defRPr sz="1900">
                <a:latin typeface="Times"/>
                <a:ea typeface="Times"/>
                <a:cs typeface="Times"/>
                <a:sym typeface="Times"/>
              </a:defRPr>
            </a:lvl2pPr>
            <a:lvl3pPr lvl="2" rtl="0" algn="l">
              <a:lnSpc>
                <a:spcPct val="85000"/>
              </a:lnSpc>
              <a:spcBef>
                <a:spcPts val="0"/>
              </a:spcBef>
              <a:spcAft>
                <a:spcPts val="0"/>
              </a:spcAft>
              <a:buSzPts val="1900"/>
              <a:buFont typeface="Times"/>
              <a:buNone/>
              <a:defRPr sz="1900">
                <a:latin typeface="Times"/>
                <a:ea typeface="Times"/>
                <a:cs typeface="Times"/>
                <a:sym typeface="Times"/>
              </a:defRPr>
            </a:lvl3pPr>
            <a:lvl4pPr lvl="3" rtl="0" algn="l">
              <a:lnSpc>
                <a:spcPct val="85000"/>
              </a:lnSpc>
              <a:spcBef>
                <a:spcPts val="0"/>
              </a:spcBef>
              <a:spcAft>
                <a:spcPts val="0"/>
              </a:spcAft>
              <a:buSzPts val="1900"/>
              <a:buFont typeface="Times"/>
              <a:buNone/>
              <a:defRPr sz="1900">
                <a:latin typeface="Times"/>
                <a:ea typeface="Times"/>
                <a:cs typeface="Times"/>
                <a:sym typeface="Times"/>
              </a:defRPr>
            </a:lvl4pPr>
            <a:lvl5pPr lvl="4" rtl="0" algn="l">
              <a:lnSpc>
                <a:spcPct val="85000"/>
              </a:lnSpc>
              <a:spcBef>
                <a:spcPts val="0"/>
              </a:spcBef>
              <a:spcAft>
                <a:spcPts val="0"/>
              </a:spcAft>
              <a:buSzPts val="1900"/>
              <a:buFont typeface="Times"/>
              <a:buNone/>
              <a:defRPr sz="1900">
                <a:latin typeface="Times"/>
                <a:ea typeface="Times"/>
                <a:cs typeface="Times"/>
                <a:sym typeface="Times"/>
              </a:defRPr>
            </a:lvl5pPr>
            <a:lvl6pPr lvl="5" rtl="0" algn="l">
              <a:lnSpc>
                <a:spcPct val="85000"/>
              </a:lnSpc>
              <a:spcBef>
                <a:spcPts val="0"/>
              </a:spcBef>
              <a:spcAft>
                <a:spcPts val="0"/>
              </a:spcAft>
              <a:buSzPts val="1900"/>
              <a:buFont typeface="Times"/>
              <a:buNone/>
              <a:defRPr sz="1900">
                <a:latin typeface="Times"/>
                <a:ea typeface="Times"/>
                <a:cs typeface="Times"/>
                <a:sym typeface="Times"/>
              </a:defRPr>
            </a:lvl6pPr>
            <a:lvl7pPr lvl="6" rtl="0" algn="l">
              <a:lnSpc>
                <a:spcPct val="85000"/>
              </a:lnSpc>
              <a:spcBef>
                <a:spcPts val="0"/>
              </a:spcBef>
              <a:spcAft>
                <a:spcPts val="0"/>
              </a:spcAft>
              <a:buSzPts val="1900"/>
              <a:buFont typeface="Times"/>
              <a:buNone/>
              <a:defRPr sz="1900">
                <a:latin typeface="Times"/>
                <a:ea typeface="Times"/>
                <a:cs typeface="Times"/>
                <a:sym typeface="Times"/>
              </a:defRPr>
            </a:lvl7pPr>
            <a:lvl8pPr lvl="7" rtl="0" algn="l">
              <a:lnSpc>
                <a:spcPct val="85000"/>
              </a:lnSpc>
              <a:spcBef>
                <a:spcPts val="0"/>
              </a:spcBef>
              <a:spcAft>
                <a:spcPts val="0"/>
              </a:spcAft>
              <a:buSzPts val="1900"/>
              <a:buFont typeface="Times"/>
              <a:buNone/>
              <a:defRPr sz="1900">
                <a:latin typeface="Times"/>
                <a:ea typeface="Times"/>
                <a:cs typeface="Times"/>
                <a:sym typeface="Times"/>
              </a:defRPr>
            </a:lvl8pPr>
            <a:lvl9pPr lvl="8" rtl="0" algn="l">
              <a:lnSpc>
                <a:spcPct val="85000"/>
              </a:lnSpc>
              <a:spcBef>
                <a:spcPts val="0"/>
              </a:spcBef>
              <a:spcAft>
                <a:spcPts val="0"/>
              </a:spcAft>
              <a:buSzPts val="1900"/>
              <a:buFont typeface="Times"/>
              <a:buNone/>
              <a:defRPr sz="1900">
                <a:latin typeface="Times"/>
                <a:ea typeface="Times"/>
                <a:cs typeface="Times"/>
                <a:sym typeface="Times"/>
              </a:defRPr>
            </a:lvl9pPr>
          </a:lstStyle>
          <a:p/>
        </p:txBody>
      </p:sp>
      <p:pic>
        <p:nvPicPr>
          <p:cNvPr id="39" name="Google Shape;39;p6"/>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40" name="Google Shape;40;p6"/>
          <p:cNvSpPr txBox="1"/>
          <p:nvPr>
            <p:ph idx="12" type="sldNum"/>
          </p:nvPr>
        </p:nvSpPr>
        <p:spPr>
          <a:xfrm>
            <a:off x="7991856" y="4606701"/>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atin typeface="Roboto"/>
                <a:ea typeface="Roboto"/>
                <a:cs typeface="Roboto"/>
                <a:sym typeface="Roboto"/>
              </a:defRPr>
            </a:lvl1pPr>
            <a:lvl2pPr lvl="1" rtl="0" algn="r">
              <a:buNone/>
              <a:defRPr sz="800">
                <a:latin typeface="Roboto"/>
                <a:ea typeface="Roboto"/>
                <a:cs typeface="Roboto"/>
                <a:sym typeface="Roboto"/>
              </a:defRPr>
            </a:lvl2pPr>
            <a:lvl3pPr lvl="2" rtl="0" algn="r">
              <a:buNone/>
              <a:defRPr sz="800">
                <a:latin typeface="Roboto"/>
                <a:ea typeface="Roboto"/>
                <a:cs typeface="Roboto"/>
                <a:sym typeface="Roboto"/>
              </a:defRPr>
            </a:lvl3pPr>
            <a:lvl4pPr lvl="3" rtl="0" algn="r">
              <a:buNone/>
              <a:defRPr sz="800">
                <a:latin typeface="Roboto"/>
                <a:ea typeface="Roboto"/>
                <a:cs typeface="Roboto"/>
                <a:sym typeface="Roboto"/>
              </a:defRPr>
            </a:lvl4pPr>
            <a:lvl5pPr lvl="4" rtl="0" algn="r">
              <a:buNone/>
              <a:defRPr sz="800">
                <a:latin typeface="Roboto"/>
                <a:ea typeface="Roboto"/>
                <a:cs typeface="Roboto"/>
                <a:sym typeface="Roboto"/>
              </a:defRPr>
            </a:lvl5pPr>
            <a:lvl6pPr lvl="5" rtl="0" algn="r">
              <a:buNone/>
              <a:defRPr sz="800">
                <a:latin typeface="Roboto"/>
                <a:ea typeface="Roboto"/>
                <a:cs typeface="Roboto"/>
                <a:sym typeface="Roboto"/>
              </a:defRPr>
            </a:lvl6pPr>
            <a:lvl7pPr lvl="6" rtl="0" algn="r">
              <a:buNone/>
              <a:defRPr sz="800">
                <a:latin typeface="Roboto"/>
                <a:ea typeface="Roboto"/>
                <a:cs typeface="Roboto"/>
                <a:sym typeface="Roboto"/>
              </a:defRPr>
            </a:lvl7pPr>
            <a:lvl8pPr lvl="7" rtl="0" algn="r">
              <a:buNone/>
              <a:defRPr sz="800">
                <a:latin typeface="Roboto"/>
                <a:ea typeface="Roboto"/>
                <a:cs typeface="Roboto"/>
                <a:sym typeface="Roboto"/>
              </a:defRPr>
            </a:lvl8pPr>
            <a:lvl9pPr lvl="8" rtl="0" algn="r">
              <a:buNone/>
              <a:defRPr sz="800">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
        <p:nvSpPr>
          <p:cNvPr id="41" name="Google Shape;41;p6"/>
          <p:cNvSpPr txBox="1"/>
          <p:nvPr>
            <p:ph idx="1" type="body"/>
          </p:nvPr>
        </p:nvSpPr>
        <p:spPr>
          <a:xfrm>
            <a:off x="1406525" y="1143000"/>
            <a:ext cx="7032600" cy="3314700"/>
          </a:xfrm>
          <a:prstGeom prst="rect">
            <a:avLst/>
          </a:prstGeom>
        </p:spPr>
        <p:txBody>
          <a:bodyPr anchorCtr="0" anchor="t" bIns="0" lIns="0" spcFirstLastPara="1" rIns="0" wrap="square" tIns="0">
            <a:spAutoFit/>
          </a:bodyPr>
          <a:lstStyle>
            <a:lvl1pPr indent="-342900" lvl="0" marL="457200" rtl="0">
              <a:lnSpc>
                <a:spcPct val="100000"/>
              </a:lnSpc>
              <a:spcBef>
                <a:spcPts val="0"/>
              </a:spcBef>
              <a:spcAft>
                <a:spcPts val="0"/>
              </a:spcAft>
              <a:buSzPts val="1800"/>
              <a:buChar char="●"/>
              <a:defRPr b="1" sz="1800"/>
            </a:lvl1pPr>
            <a:lvl2pPr indent="-317500" lvl="1" marL="914400" rtl="0">
              <a:lnSpc>
                <a:spcPct val="100000"/>
              </a:lnSpc>
              <a:spcBef>
                <a:spcPts val="0"/>
              </a:spcBef>
              <a:spcAft>
                <a:spcPts val="0"/>
              </a:spcAft>
              <a:buSzPts val="1400"/>
              <a:buChar char="●"/>
              <a:defRPr sz="1800"/>
            </a:lvl2pPr>
            <a:lvl3pPr indent="-342900" lvl="2" marL="1371600" rtl="0">
              <a:lnSpc>
                <a:spcPct val="100000"/>
              </a:lnSpc>
              <a:spcBef>
                <a:spcPts val="900"/>
              </a:spcBef>
              <a:spcAft>
                <a:spcPts val="0"/>
              </a:spcAft>
              <a:buSzPts val="1800"/>
              <a:buAutoNum type="arabicPeriod"/>
              <a:defRPr sz="1800"/>
            </a:lvl3pPr>
            <a:lvl4pPr indent="-342900" lvl="3" marL="1828800" rtl="0">
              <a:lnSpc>
                <a:spcPct val="100000"/>
              </a:lnSpc>
              <a:spcBef>
                <a:spcPts val="900"/>
              </a:spcBef>
              <a:spcAft>
                <a:spcPts val="0"/>
              </a:spcAft>
              <a:buSzPts val="1800"/>
              <a:buChar char="•"/>
              <a:defRPr sz="1800"/>
            </a:lvl4pPr>
            <a:lvl5pPr indent="-342900" lvl="4" marL="2286000" rtl="0">
              <a:lnSpc>
                <a:spcPct val="100000"/>
              </a:lnSpc>
              <a:spcBef>
                <a:spcPts val="900"/>
              </a:spcBef>
              <a:spcAft>
                <a:spcPts val="0"/>
              </a:spcAft>
              <a:buSzPts val="1800"/>
              <a:buChar char="•"/>
              <a:defRPr sz="1800"/>
            </a:lvl5pPr>
            <a:lvl6pPr indent="-342900" lvl="5" marL="2743200" rtl="0">
              <a:lnSpc>
                <a:spcPct val="100000"/>
              </a:lnSpc>
              <a:spcBef>
                <a:spcPts val="180"/>
              </a:spcBef>
              <a:spcAft>
                <a:spcPts val="0"/>
              </a:spcAft>
              <a:buSzPts val="1800"/>
              <a:buChar char="­"/>
              <a:defRPr/>
            </a:lvl6pPr>
            <a:lvl7pPr indent="-342900" lvl="6" marL="3200400" rtl="0">
              <a:lnSpc>
                <a:spcPct val="100000"/>
              </a:lnSpc>
              <a:spcBef>
                <a:spcPts val="180"/>
              </a:spcBef>
              <a:spcAft>
                <a:spcPts val="0"/>
              </a:spcAft>
              <a:buSzPts val="1800"/>
              <a:buChar char="­"/>
              <a:defRPr/>
            </a:lvl7pPr>
            <a:lvl8pPr indent="-342900" lvl="7" marL="3657600" rtl="0">
              <a:lnSpc>
                <a:spcPct val="100000"/>
              </a:lnSpc>
              <a:spcBef>
                <a:spcPts val="180"/>
              </a:spcBef>
              <a:spcAft>
                <a:spcPts val="0"/>
              </a:spcAft>
              <a:buSzPts val="1800"/>
              <a:buChar char="­"/>
              <a:defRPr/>
            </a:lvl8pPr>
            <a:lvl9pPr indent="-342900" lvl="8" marL="4114800" rtl="0">
              <a:lnSpc>
                <a:spcPct val="100000"/>
              </a:lnSpc>
              <a:spcBef>
                <a:spcPts val="180"/>
              </a:spcBef>
              <a:spcAft>
                <a:spcPts val="0"/>
              </a:spcAft>
              <a:buSzPts val="1800"/>
              <a:buChar char="­"/>
              <a:defRPr/>
            </a:lvl9pPr>
          </a:lstStyle>
          <a:p/>
        </p:txBody>
      </p:sp>
    </p:spTree>
  </p:cSld>
  <p:clrMapOvr>
    <a:masterClrMapping/>
  </p:clrMapOvr>
  <p:extLst>
    <p:ext uri="{DCECCB84-F9BA-43D5-87BE-67443E8EF086}">
      <p15:sldGuideLst>
        <p15:guide id="1" orient="horz" pos="576">
          <p15:clr>
            <a:srgbClr val="FA7B17"/>
          </p15:clr>
        </p15:guide>
        <p15:guide id="2" orient="horz" pos="720">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Subtitle no Logo or Slide Number">
  <p:cSld name="Title with Subtitle_1">
    <p:spTree>
      <p:nvGrpSpPr>
        <p:cNvPr id="318" name="Shape 318"/>
        <p:cNvGrpSpPr/>
        <p:nvPr/>
      </p:nvGrpSpPr>
      <p:grpSpPr>
        <a:xfrm>
          <a:off x="0" y="0"/>
          <a:ext cx="0" cy="0"/>
          <a:chOff x="0" y="0"/>
          <a:chExt cx="0" cy="0"/>
        </a:xfrm>
      </p:grpSpPr>
      <p:sp>
        <p:nvSpPr>
          <p:cNvPr id="319" name="Google Shape;319;p51"/>
          <p:cNvSpPr txBox="1"/>
          <p:nvPr>
            <p:ph type="title"/>
          </p:nvPr>
        </p:nvSpPr>
        <p:spPr>
          <a:xfrm>
            <a:off x="693223" y="667512"/>
            <a:ext cx="4508100" cy="3693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320" name="Google Shape;320;p51"/>
          <p:cNvSpPr txBox="1"/>
          <p:nvPr>
            <p:ph idx="1" type="body"/>
          </p:nvPr>
        </p:nvSpPr>
        <p:spPr>
          <a:xfrm>
            <a:off x="693222" y="1036955"/>
            <a:ext cx="4508100" cy="334500"/>
          </a:xfrm>
          <a:prstGeom prst="rect">
            <a:avLst/>
          </a:prstGeom>
          <a:noFill/>
          <a:ln>
            <a:noFill/>
          </a:ln>
        </p:spPr>
        <p:txBody>
          <a:bodyPr anchorCtr="0" anchor="t" bIns="0" lIns="0" spcFirstLastPara="1" rIns="0" wrap="square" tIns="0">
            <a:noAutofit/>
          </a:bodyPr>
          <a:lstStyle>
            <a:lvl1pPr indent="-228600" lvl="0" marL="457200" rtl="0" algn="l">
              <a:lnSpc>
                <a:spcPct val="95000"/>
              </a:lnSpc>
              <a:spcBef>
                <a:spcPts val="0"/>
              </a:spcBef>
              <a:spcAft>
                <a:spcPts val="0"/>
              </a:spcAft>
              <a:buSzPts val="1800"/>
              <a:buNone/>
              <a:defRPr/>
            </a:lvl1pPr>
            <a:lvl2pPr indent="-228600" lvl="1" marL="914400" rtl="0" algn="l">
              <a:lnSpc>
                <a:spcPct val="95000"/>
              </a:lnSpc>
              <a:spcBef>
                <a:spcPts val="500"/>
              </a:spcBef>
              <a:spcAft>
                <a:spcPts val="0"/>
              </a:spcAft>
              <a:buSzPts val="1680"/>
              <a:buNone/>
              <a:defRPr/>
            </a:lvl2pPr>
            <a:lvl3pPr indent="-342900" lvl="2" marL="1371600" rtl="0" algn="l">
              <a:spcBef>
                <a:spcPts val="900"/>
              </a:spcBef>
              <a:spcAft>
                <a:spcPts val="0"/>
              </a:spcAft>
              <a:buSzPts val="1800"/>
              <a:buAutoNum type="arabicPeriod"/>
              <a:defRPr/>
            </a:lvl3pPr>
            <a:lvl4pPr indent="-331469" lvl="3" marL="1828800" rtl="0" algn="l">
              <a:spcBef>
                <a:spcPts val="900"/>
              </a:spcBef>
              <a:spcAft>
                <a:spcPts val="0"/>
              </a:spcAft>
              <a:buSzPts val="1620"/>
              <a:buChar char="•"/>
              <a:defRPr/>
            </a:lvl4pPr>
            <a:lvl5pPr indent="-330200" lvl="4" marL="2286000" rtl="0" algn="l">
              <a:spcBef>
                <a:spcPts val="900"/>
              </a:spcBef>
              <a:spcAft>
                <a:spcPts val="0"/>
              </a:spcAft>
              <a:buSzPts val="1600"/>
              <a:buChar char="•"/>
              <a:defRPr/>
            </a:lvl5pPr>
            <a:lvl6pPr indent="-342900" lvl="5" marL="2743200" rtl="0" algn="l">
              <a:spcBef>
                <a:spcPts val="180"/>
              </a:spcBef>
              <a:spcAft>
                <a:spcPts val="0"/>
              </a:spcAft>
              <a:buSzPts val="1800"/>
              <a:buChar char="­"/>
              <a:defRPr/>
            </a:lvl6pPr>
            <a:lvl7pPr indent="-342900" lvl="6" marL="3200400" rtl="0" algn="l">
              <a:spcBef>
                <a:spcPts val="180"/>
              </a:spcBef>
              <a:spcAft>
                <a:spcPts val="0"/>
              </a:spcAft>
              <a:buSzPts val="1800"/>
              <a:buChar char="­"/>
              <a:defRPr/>
            </a:lvl7pPr>
            <a:lvl8pPr indent="-342900" lvl="7" marL="3657600" rtl="0" algn="l">
              <a:spcBef>
                <a:spcPts val="180"/>
              </a:spcBef>
              <a:spcAft>
                <a:spcPts val="0"/>
              </a:spcAft>
              <a:buSzPts val="1800"/>
              <a:buChar char="­"/>
              <a:defRPr/>
            </a:lvl8pPr>
            <a:lvl9pPr indent="-342900" lvl="8" marL="4114800" rtl="0" algn="l">
              <a:spcBef>
                <a:spcPts val="180"/>
              </a:spcBef>
              <a:spcAft>
                <a:spcPts val="0"/>
              </a:spcAft>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Cover (red)" showMasterSp="0">
  <p:cSld name="Jstor Cover (Red)">
    <p:bg>
      <p:bgPr>
        <a:solidFill>
          <a:schemeClr val="accent2"/>
        </a:solidFill>
      </p:bgPr>
    </p:bg>
    <p:spTree>
      <p:nvGrpSpPr>
        <p:cNvPr id="324" name="Shape 324"/>
        <p:cNvGrpSpPr/>
        <p:nvPr/>
      </p:nvGrpSpPr>
      <p:grpSpPr>
        <a:xfrm>
          <a:off x="0" y="0"/>
          <a:ext cx="0" cy="0"/>
          <a:chOff x="0" y="0"/>
          <a:chExt cx="0" cy="0"/>
        </a:xfrm>
      </p:grpSpPr>
      <p:pic>
        <p:nvPicPr>
          <p:cNvPr id="325" name="Google Shape;325;p53"/>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326" name="Google Shape;326;p53"/>
          <p:cNvPicPr preferRelativeResize="0"/>
          <p:nvPr/>
        </p:nvPicPr>
        <p:blipFill rotWithShape="1">
          <a:blip r:embed="rId3">
            <a:alphaModFix/>
          </a:blip>
          <a:srcRect b="0" l="0" r="0" t="0"/>
          <a:stretch/>
        </p:blipFill>
        <p:spPr>
          <a:xfrm>
            <a:off x="538994" y="-36451"/>
            <a:ext cx="1027870" cy="1027848"/>
          </a:xfrm>
          <a:prstGeom prst="rect">
            <a:avLst/>
          </a:prstGeom>
          <a:noFill/>
          <a:ln>
            <a:noFill/>
          </a:ln>
        </p:spPr>
      </p:pic>
      <p:sp>
        <p:nvSpPr>
          <p:cNvPr id="327" name="Google Shape;327;p53"/>
          <p:cNvSpPr txBox="1"/>
          <p:nvPr>
            <p:ph type="title"/>
          </p:nvPr>
        </p:nvSpPr>
        <p:spPr>
          <a:xfrm>
            <a:off x="699715" y="1339969"/>
            <a:ext cx="6217800" cy="17373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5000"/>
              <a:buFont typeface="Times"/>
              <a:buNone/>
              <a:defRPr sz="5000">
                <a:solidFill>
                  <a:schemeClr val="lt1"/>
                </a:solidFill>
              </a:defRPr>
            </a:lvl1pPr>
            <a:lvl2pPr lvl="1"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p:txBody>
      </p:sp>
      <p:sp>
        <p:nvSpPr>
          <p:cNvPr id="328" name="Google Shape;328;p53"/>
          <p:cNvSpPr txBox="1"/>
          <p:nvPr>
            <p:ph idx="1" type="subTitle"/>
          </p:nvPr>
        </p:nvSpPr>
        <p:spPr>
          <a:xfrm>
            <a:off x="704088" y="3675888"/>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200"/>
              <a:buNone/>
              <a:defRPr b="1" sz="1200">
                <a:solidFill>
                  <a:schemeClr val="lt1"/>
                </a:solidFill>
              </a:defRPr>
            </a:lvl1pPr>
            <a:lvl2pPr lvl="1" rtl="0">
              <a:spcBef>
                <a:spcPts val="500"/>
              </a:spcBef>
              <a:spcAft>
                <a:spcPts val="0"/>
              </a:spcAft>
              <a:buClr>
                <a:schemeClr val="lt1"/>
              </a:buClr>
              <a:buSzPts val="1200"/>
              <a:buNone/>
              <a:defRPr b="1" sz="1200">
                <a:solidFill>
                  <a:schemeClr val="lt1"/>
                </a:solidFill>
              </a:defRPr>
            </a:lvl2pPr>
            <a:lvl3pPr lvl="2" rtl="0">
              <a:spcBef>
                <a:spcPts val="900"/>
              </a:spcBef>
              <a:spcAft>
                <a:spcPts val="0"/>
              </a:spcAft>
              <a:buClr>
                <a:schemeClr val="lt1"/>
              </a:buClr>
              <a:buSzPts val="1200"/>
              <a:buNone/>
              <a:defRPr b="1" sz="1200">
                <a:solidFill>
                  <a:schemeClr val="lt1"/>
                </a:solidFill>
              </a:defRPr>
            </a:lvl3pPr>
            <a:lvl4pPr lvl="3" rtl="0">
              <a:spcBef>
                <a:spcPts val="900"/>
              </a:spcBef>
              <a:spcAft>
                <a:spcPts val="0"/>
              </a:spcAft>
              <a:buClr>
                <a:schemeClr val="lt1"/>
              </a:buClr>
              <a:buSzPts val="1200"/>
              <a:buNone/>
              <a:defRPr b="1" sz="1200">
                <a:solidFill>
                  <a:schemeClr val="lt1"/>
                </a:solidFill>
              </a:defRPr>
            </a:lvl4pPr>
            <a:lvl5pPr lvl="4" rtl="0">
              <a:spcBef>
                <a:spcPts val="900"/>
              </a:spcBef>
              <a:spcAft>
                <a:spcPts val="0"/>
              </a:spcAft>
              <a:buClr>
                <a:schemeClr val="lt1"/>
              </a:buClr>
              <a:buSzPts val="1200"/>
              <a:buNone/>
              <a:defRPr b="1" sz="1200">
                <a:solidFill>
                  <a:schemeClr val="lt1"/>
                </a:solidFill>
              </a:defRPr>
            </a:lvl5pPr>
            <a:lvl6pPr lvl="5" rtl="0">
              <a:spcBef>
                <a:spcPts val="180"/>
              </a:spcBef>
              <a:spcAft>
                <a:spcPts val="0"/>
              </a:spcAft>
              <a:buClr>
                <a:schemeClr val="lt1"/>
              </a:buClr>
              <a:buSzPts val="1200"/>
              <a:buNone/>
              <a:defRPr b="1" sz="1200">
                <a:solidFill>
                  <a:schemeClr val="lt1"/>
                </a:solidFill>
              </a:defRPr>
            </a:lvl6pPr>
            <a:lvl7pPr lvl="6" rtl="0">
              <a:spcBef>
                <a:spcPts val="180"/>
              </a:spcBef>
              <a:spcAft>
                <a:spcPts val="0"/>
              </a:spcAft>
              <a:buClr>
                <a:schemeClr val="lt1"/>
              </a:buClr>
              <a:buSzPts val="1200"/>
              <a:buNone/>
              <a:defRPr b="1" sz="1200">
                <a:solidFill>
                  <a:schemeClr val="lt1"/>
                </a:solidFill>
              </a:defRPr>
            </a:lvl7pPr>
            <a:lvl8pPr lvl="7" rtl="0">
              <a:spcBef>
                <a:spcPts val="180"/>
              </a:spcBef>
              <a:spcAft>
                <a:spcPts val="0"/>
              </a:spcAft>
              <a:buClr>
                <a:schemeClr val="lt1"/>
              </a:buClr>
              <a:buSzPts val="1200"/>
              <a:buNone/>
              <a:defRPr b="1" sz="1200">
                <a:solidFill>
                  <a:schemeClr val="lt1"/>
                </a:solidFill>
              </a:defRPr>
            </a:lvl8pPr>
            <a:lvl9pPr lvl="8" rtl="0">
              <a:spcBef>
                <a:spcPts val="180"/>
              </a:spcBef>
              <a:spcAft>
                <a:spcPts val="0"/>
              </a:spcAft>
              <a:buClr>
                <a:schemeClr val="lt1"/>
              </a:buClr>
              <a:buSzPts val="1200"/>
              <a:buNone/>
              <a:defRPr b="1" sz="1200">
                <a:solidFill>
                  <a:schemeClr val="lt1"/>
                </a:solidFill>
              </a:defRPr>
            </a:lvl9pPr>
          </a:lstStyle>
          <a:p/>
        </p:txBody>
      </p:sp>
      <p:sp>
        <p:nvSpPr>
          <p:cNvPr id="329" name="Google Shape;329;p53"/>
          <p:cNvSpPr txBox="1"/>
          <p:nvPr>
            <p:ph idx="2" type="subTitle"/>
          </p:nvPr>
        </p:nvSpPr>
        <p:spPr>
          <a:xfrm>
            <a:off x="704088" y="3886200"/>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900"/>
              </a:spcBef>
              <a:spcAft>
                <a:spcPts val="0"/>
              </a:spcAft>
              <a:buClr>
                <a:schemeClr val="lt1"/>
              </a:buClr>
              <a:buSzPts val="1200"/>
              <a:buNone/>
              <a:defRPr sz="1200">
                <a:solidFill>
                  <a:schemeClr val="lt1"/>
                </a:solidFill>
              </a:defRPr>
            </a:lvl3pPr>
            <a:lvl4pPr lvl="3" rtl="0">
              <a:spcBef>
                <a:spcPts val="900"/>
              </a:spcBef>
              <a:spcAft>
                <a:spcPts val="0"/>
              </a:spcAft>
              <a:buClr>
                <a:schemeClr val="lt1"/>
              </a:buClr>
              <a:buSzPts val="1200"/>
              <a:buNone/>
              <a:defRPr sz="1200">
                <a:solidFill>
                  <a:schemeClr val="lt1"/>
                </a:solidFill>
              </a:defRPr>
            </a:lvl4pPr>
            <a:lvl5pPr lvl="4" rtl="0">
              <a:spcBef>
                <a:spcPts val="900"/>
              </a:spcBef>
              <a:spcAft>
                <a:spcPts val="0"/>
              </a:spcAft>
              <a:buClr>
                <a:schemeClr val="lt1"/>
              </a:buClr>
              <a:buSzPts val="1200"/>
              <a:buNone/>
              <a:defRPr sz="1200">
                <a:solidFill>
                  <a:schemeClr val="lt1"/>
                </a:solidFill>
              </a:defRPr>
            </a:lvl5pPr>
            <a:lvl6pPr lvl="5" rtl="0">
              <a:spcBef>
                <a:spcPts val="180"/>
              </a:spcBef>
              <a:spcAft>
                <a:spcPts val="0"/>
              </a:spcAft>
              <a:buClr>
                <a:schemeClr val="lt1"/>
              </a:buClr>
              <a:buSzPts val="1200"/>
              <a:buNone/>
              <a:defRPr sz="1200">
                <a:solidFill>
                  <a:schemeClr val="lt1"/>
                </a:solidFill>
              </a:defRPr>
            </a:lvl6pPr>
            <a:lvl7pPr lvl="6" rtl="0">
              <a:spcBef>
                <a:spcPts val="180"/>
              </a:spcBef>
              <a:spcAft>
                <a:spcPts val="0"/>
              </a:spcAft>
              <a:buClr>
                <a:schemeClr val="lt1"/>
              </a:buClr>
              <a:buSzPts val="1200"/>
              <a:buNone/>
              <a:defRPr sz="1200">
                <a:solidFill>
                  <a:schemeClr val="lt1"/>
                </a:solidFill>
              </a:defRPr>
            </a:lvl7pPr>
            <a:lvl8pPr lvl="7" rtl="0">
              <a:spcBef>
                <a:spcPts val="180"/>
              </a:spcBef>
              <a:spcAft>
                <a:spcPts val="0"/>
              </a:spcAft>
              <a:buClr>
                <a:schemeClr val="lt1"/>
              </a:buClr>
              <a:buSzPts val="1200"/>
              <a:buNone/>
              <a:defRPr sz="1200">
                <a:solidFill>
                  <a:schemeClr val="lt1"/>
                </a:solidFill>
              </a:defRPr>
            </a:lvl8pPr>
            <a:lvl9pPr lvl="8" rtl="0">
              <a:spcBef>
                <a:spcPts val="180"/>
              </a:spcBef>
              <a:spcAft>
                <a:spcPts val="0"/>
              </a:spcAft>
              <a:buClr>
                <a:schemeClr val="lt1"/>
              </a:buClr>
              <a:buSzPts val="1200"/>
              <a:buNone/>
              <a:defRPr sz="1200">
                <a:solidFill>
                  <a:schemeClr val="lt1"/>
                </a:solidFill>
              </a:defRPr>
            </a:lvl9pPr>
          </a:lstStyle>
          <a:p/>
        </p:txBody>
      </p:sp>
      <p:sp>
        <p:nvSpPr>
          <p:cNvPr id="330" name="Google Shape;330;p53"/>
          <p:cNvSpPr txBox="1"/>
          <p:nvPr>
            <p:ph idx="3" type="subTitle"/>
          </p:nvPr>
        </p:nvSpPr>
        <p:spPr>
          <a:xfrm>
            <a:off x="704088" y="4315968"/>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900"/>
              </a:spcBef>
              <a:spcAft>
                <a:spcPts val="0"/>
              </a:spcAft>
              <a:buClr>
                <a:schemeClr val="lt1"/>
              </a:buClr>
              <a:buSzPts val="1200"/>
              <a:buNone/>
              <a:defRPr sz="1200">
                <a:solidFill>
                  <a:schemeClr val="lt1"/>
                </a:solidFill>
              </a:defRPr>
            </a:lvl3pPr>
            <a:lvl4pPr lvl="3" rtl="0">
              <a:spcBef>
                <a:spcPts val="900"/>
              </a:spcBef>
              <a:spcAft>
                <a:spcPts val="0"/>
              </a:spcAft>
              <a:buClr>
                <a:schemeClr val="lt1"/>
              </a:buClr>
              <a:buSzPts val="1200"/>
              <a:buNone/>
              <a:defRPr sz="1200">
                <a:solidFill>
                  <a:schemeClr val="lt1"/>
                </a:solidFill>
              </a:defRPr>
            </a:lvl4pPr>
            <a:lvl5pPr lvl="4" rtl="0">
              <a:spcBef>
                <a:spcPts val="900"/>
              </a:spcBef>
              <a:spcAft>
                <a:spcPts val="0"/>
              </a:spcAft>
              <a:buClr>
                <a:schemeClr val="lt1"/>
              </a:buClr>
              <a:buSzPts val="1200"/>
              <a:buNone/>
              <a:defRPr sz="1200">
                <a:solidFill>
                  <a:schemeClr val="lt1"/>
                </a:solidFill>
              </a:defRPr>
            </a:lvl5pPr>
            <a:lvl6pPr lvl="5" rtl="0">
              <a:spcBef>
                <a:spcPts val="180"/>
              </a:spcBef>
              <a:spcAft>
                <a:spcPts val="0"/>
              </a:spcAft>
              <a:buClr>
                <a:schemeClr val="lt1"/>
              </a:buClr>
              <a:buSzPts val="1200"/>
              <a:buNone/>
              <a:defRPr sz="1200">
                <a:solidFill>
                  <a:schemeClr val="lt1"/>
                </a:solidFill>
              </a:defRPr>
            </a:lvl6pPr>
            <a:lvl7pPr lvl="6" rtl="0">
              <a:spcBef>
                <a:spcPts val="180"/>
              </a:spcBef>
              <a:spcAft>
                <a:spcPts val="0"/>
              </a:spcAft>
              <a:buClr>
                <a:schemeClr val="lt1"/>
              </a:buClr>
              <a:buSzPts val="1200"/>
              <a:buNone/>
              <a:defRPr sz="1200">
                <a:solidFill>
                  <a:schemeClr val="lt1"/>
                </a:solidFill>
              </a:defRPr>
            </a:lvl7pPr>
            <a:lvl8pPr lvl="7" rtl="0">
              <a:spcBef>
                <a:spcPts val="180"/>
              </a:spcBef>
              <a:spcAft>
                <a:spcPts val="0"/>
              </a:spcAft>
              <a:buClr>
                <a:schemeClr val="lt1"/>
              </a:buClr>
              <a:buSzPts val="1200"/>
              <a:buNone/>
              <a:defRPr sz="1200">
                <a:solidFill>
                  <a:schemeClr val="lt1"/>
                </a:solidFill>
              </a:defRPr>
            </a:lvl8pPr>
            <a:lvl9pPr lvl="8" rtl="0">
              <a:spcBef>
                <a:spcPts val="180"/>
              </a:spcBef>
              <a:spcAft>
                <a:spcPts val="0"/>
              </a:spcAft>
              <a:buClr>
                <a:schemeClr val="lt1"/>
              </a:buClr>
              <a:buSzPts val="1200"/>
              <a:buNone/>
              <a:defRPr sz="1200">
                <a:solidFill>
                  <a:schemeClr val="lt1"/>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Cover (red with image)" showMasterSp="0">
  <p:cSld name="Jstor Cover (Red) Pic 1">
    <p:bg>
      <p:bgPr>
        <a:solidFill>
          <a:schemeClr val="accent2"/>
        </a:solidFill>
      </p:bgPr>
    </p:bg>
    <p:spTree>
      <p:nvGrpSpPr>
        <p:cNvPr id="331" name="Shape 331"/>
        <p:cNvGrpSpPr/>
        <p:nvPr/>
      </p:nvGrpSpPr>
      <p:grpSpPr>
        <a:xfrm>
          <a:off x="0" y="0"/>
          <a:ext cx="0" cy="0"/>
          <a:chOff x="0" y="0"/>
          <a:chExt cx="0" cy="0"/>
        </a:xfrm>
      </p:grpSpPr>
      <p:pic>
        <p:nvPicPr>
          <p:cNvPr id="332" name="Google Shape;332;p54"/>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333" name="Google Shape;333;p54"/>
          <p:cNvPicPr preferRelativeResize="0"/>
          <p:nvPr/>
        </p:nvPicPr>
        <p:blipFill rotWithShape="1">
          <a:blip r:embed="rId3">
            <a:alphaModFix/>
          </a:blip>
          <a:srcRect b="0" l="0" r="0" t="0"/>
          <a:stretch/>
        </p:blipFill>
        <p:spPr>
          <a:xfrm>
            <a:off x="538994" y="-36451"/>
            <a:ext cx="1027870" cy="1027848"/>
          </a:xfrm>
          <a:prstGeom prst="rect">
            <a:avLst/>
          </a:prstGeom>
          <a:noFill/>
          <a:ln>
            <a:noFill/>
          </a:ln>
        </p:spPr>
      </p:pic>
      <p:sp>
        <p:nvSpPr>
          <p:cNvPr id="334" name="Google Shape;334;p54"/>
          <p:cNvSpPr txBox="1"/>
          <p:nvPr>
            <p:ph type="title"/>
          </p:nvPr>
        </p:nvSpPr>
        <p:spPr>
          <a:xfrm>
            <a:off x="699715" y="1339969"/>
            <a:ext cx="4224600" cy="17373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5000"/>
              <a:buFont typeface="Times"/>
              <a:buNone/>
              <a:defRPr sz="5000">
                <a:solidFill>
                  <a:schemeClr val="lt1"/>
                </a:solidFill>
              </a:defRPr>
            </a:lvl1pPr>
            <a:lvl2pPr lvl="1"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p:txBody>
      </p:sp>
      <p:sp>
        <p:nvSpPr>
          <p:cNvPr id="335" name="Google Shape;335;p54"/>
          <p:cNvSpPr txBox="1"/>
          <p:nvPr>
            <p:ph idx="1" type="subTitle"/>
          </p:nvPr>
        </p:nvSpPr>
        <p:spPr>
          <a:xfrm>
            <a:off x="699715" y="3356620"/>
            <a:ext cx="3612000" cy="6948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000"/>
              <a:buNone/>
              <a:defRPr sz="2000">
                <a:solidFill>
                  <a:schemeClr val="lt1"/>
                </a:solidFill>
              </a:defRPr>
            </a:lvl1pPr>
            <a:lvl2pPr lvl="1" rtl="0">
              <a:spcBef>
                <a:spcPts val="500"/>
              </a:spcBef>
              <a:spcAft>
                <a:spcPts val="0"/>
              </a:spcAft>
              <a:buClr>
                <a:schemeClr val="lt1"/>
              </a:buClr>
              <a:buSzPts val="2000"/>
              <a:buNone/>
              <a:defRPr sz="2000">
                <a:solidFill>
                  <a:schemeClr val="lt1"/>
                </a:solidFill>
              </a:defRPr>
            </a:lvl2pPr>
            <a:lvl3pPr lvl="2" rtl="0">
              <a:spcBef>
                <a:spcPts val="900"/>
              </a:spcBef>
              <a:spcAft>
                <a:spcPts val="0"/>
              </a:spcAft>
              <a:buClr>
                <a:schemeClr val="lt1"/>
              </a:buClr>
              <a:buSzPts val="2000"/>
              <a:buNone/>
              <a:defRPr sz="2000">
                <a:solidFill>
                  <a:schemeClr val="lt1"/>
                </a:solidFill>
              </a:defRPr>
            </a:lvl3pPr>
            <a:lvl4pPr lvl="3" rtl="0">
              <a:spcBef>
                <a:spcPts val="900"/>
              </a:spcBef>
              <a:spcAft>
                <a:spcPts val="0"/>
              </a:spcAft>
              <a:buClr>
                <a:schemeClr val="lt1"/>
              </a:buClr>
              <a:buSzPts val="2000"/>
              <a:buNone/>
              <a:defRPr sz="2000">
                <a:solidFill>
                  <a:schemeClr val="lt1"/>
                </a:solidFill>
              </a:defRPr>
            </a:lvl4pPr>
            <a:lvl5pPr lvl="4" rtl="0">
              <a:spcBef>
                <a:spcPts val="900"/>
              </a:spcBef>
              <a:spcAft>
                <a:spcPts val="0"/>
              </a:spcAft>
              <a:buClr>
                <a:schemeClr val="lt1"/>
              </a:buClr>
              <a:buSzPts val="2000"/>
              <a:buNone/>
              <a:defRPr sz="2000">
                <a:solidFill>
                  <a:schemeClr val="lt1"/>
                </a:solidFill>
              </a:defRPr>
            </a:lvl5pPr>
            <a:lvl6pPr lvl="5" rtl="0">
              <a:spcBef>
                <a:spcPts val="180"/>
              </a:spcBef>
              <a:spcAft>
                <a:spcPts val="0"/>
              </a:spcAft>
              <a:buClr>
                <a:schemeClr val="lt1"/>
              </a:buClr>
              <a:buSzPts val="2000"/>
              <a:buNone/>
              <a:defRPr sz="2000">
                <a:solidFill>
                  <a:schemeClr val="lt1"/>
                </a:solidFill>
              </a:defRPr>
            </a:lvl6pPr>
            <a:lvl7pPr lvl="6" rtl="0">
              <a:spcBef>
                <a:spcPts val="180"/>
              </a:spcBef>
              <a:spcAft>
                <a:spcPts val="0"/>
              </a:spcAft>
              <a:buClr>
                <a:schemeClr val="lt1"/>
              </a:buClr>
              <a:buSzPts val="2000"/>
              <a:buNone/>
              <a:defRPr sz="2000">
                <a:solidFill>
                  <a:schemeClr val="lt1"/>
                </a:solidFill>
              </a:defRPr>
            </a:lvl7pPr>
            <a:lvl8pPr lvl="7" rtl="0">
              <a:spcBef>
                <a:spcPts val="180"/>
              </a:spcBef>
              <a:spcAft>
                <a:spcPts val="0"/>
              </a:spcAft>
              <a:buClr>
                <a:schemeClr val="lt1"/>
              </a:buClr>
              <a:buSzPts val="2000"/>
              <a:buNone/>
              <a:defRPr sz="2000">
                <a:solidFill>
                  <a:schemeClr val="lt1"/>
                </a:solidFill>
              </a:defRPr>
            </a:lvl8pPr>
            <a:lvl9pPr lvl="8" rtl="0">
              <a:spcBef>
                <a:spcPts val="180"/>
              </a:spcBef>
              <a:spcAft>
                <a:spcPts val="0"/>
              </a:spcAft>
              <a:buClr>
                <a:schemeClr val="lt1"/>
              </a:buClr>
              <a:buSzPts val="2000"/>
              <a:buNone/>
              <a:defRPr sz="2000">
                <a:solidFill>
                  <a:schemeClr val="lt1"/>
                </a:solidFill>
              </a:defRPr>
            </a:lvl9pPr>
          </a:lstStyle>
          <a:p/>
        </p:txBody>
      </p:sp>
      <p:sp>
        <p:nvSpPr>
          <p:cNvPr id="336" name="Google Shape;336;p54"/>
          <p:cNvSpPr txBox="1"/>
          <p:nvPr>
            <p:ph idx="2" type="subTitle"/>
          </p:nvPr>
        </p:nvSpPr>
        <p:spPr>
          <a:xfrm>
            <a:off x="699715" y="4311812"/>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900"/>
              </a:spcBef>
              <a:spcAft>
                <a:spcPts val="0"/>
              </a:spcAft>
              <a:buClr>
                <a:schemeClr val="lt1"/>
              </a:buClr>
              <a:buSzPts val="1200"/>
              <a:buNone/>
              <a:defRPr sz="1200">
                <a:solidFill>
                  <a:schemeClr val="lt1"/>
                </a:solidFill>
              </a:defRPr>
            </a:lvl3pPr>
            <a:lvl4pPr lvl="3" rtl="0">
              <a:spcBef>
                <a:spcPts val="900"/>
              </a:spcBef>
              <a:spcAft>
                <a:spcPts val="0"/>
              </a:spcAft>
              <a:buClr>
                <a:schemeClr val="lt1"/>
              </a:buClr>
              <a:buSzPts val="1200"/>
              <a:buNone/>
              <a:defRPr sz="1200">
                <a:solidFill>
                  <a:schemeClr val="lt1"/>
                </a:solidFill>
              </a:defRPr>
            </a:lvl4pPr>
            <a:lvl5pPr lvl="4" rtl="0">
              <a:spcBef>
                <a:spcPts val="900"/>
              </a:spcBef>
              <a:spcAft>
                <a:spcPts val="0"/>
              </a:spcAft>
              <a:buClr>
                <a:schemeClr val="lt1"/>
              </a:buClr>
              <a:buSzPts val="1200"/>
              <a:buNone/>
              <a:defRPr sz="1200">
                <a:solidFill>
                  <a:schemeClr val="lt1"/>
                </a:solidFill>
              </a:defRPr>
            </a:lvl5pPr>
            <a:lvl6pPr lvl="5" rtl="0">
              <a:spcBef>
                <a:spcPts val="180"/>
              </a:spcBef>
              <a:spcAft>
                <a:spcPts val="0"/>
              </a:spcAft>
              <a:buClr>
                <a:schemeClr val="lt1"/>
              </a:buClr>
              <a:buSzPts val="1200"/>
              <a:buNone/>
              <a:defRPr sz="1200">
                <a:solidFill>
                  <a:schemeClr val="lt1"/>
                </a:solidFill>
              </a:defRPr>
            </a:lvl6pPr>
            <a:lvl7pPr lvl="6" rtl="0">
              <a:spcBef>
                <a:spcPts val="180"/>
              </a:spcBef>
              <a:spcAft>
                <a:spcPts val="0"/>
              </a:spcAft>
              <a:buClr>
                <a:schemeClr val="lt1"/>
              </a:buClr>
              <a:buSzPts val="1200"/>
              <a:buNone/>
              <a:defRPr sz="1200">
                <a:solidFill>
                  <a:schemeClr val="lt1"/>
                </a:solidFill>
              </a:defRPr>
            </a:lvl7pPr>
            <a:lvl8pPr lvl="7" rtl="0">
              <a:spcBef>
                <a:spcPts val="180"/>
              </a:spcBef>
              <a:spcAft>
                <a:spcPts val="0"/>
              </a:spcAft>
              <a:buClr>
                <a:schemeClr val="lt1"/>
              </a:buClr>
              <a:buSzPts val="1200"/>
              <a:buNone/>
              <a:defRPr sz="1200">
                <a:solidFill>
                  <a:schemeClr val="lt1"/>
                </a:solidFill>
              </a:defRPr>
            </a:lvl8pPr>
            <a:lvl9pPr lvl="8" rtl="0">
              <a:spcBef>
                <a:spcPts val="180"/>
              </a:spcBef>
              <a:spcAft>
                <a:spcPts val="0"/>
              </a:spcAft>
              <a:buClr>
                <a:schemeClr val="lt1"/>
              </a:buClr>
              <a:buSzPts val="1200"/>
              <a:buNone/>
              <a:defRPr sz="1200">
                <a:solidFill>
                  <a:schemeClr val="lt1"/>
                </a:solidFill>
              </a:defRPr>
            </a:lvl9pPr>
          </a:lstStyle>
          <a:p/>
        </p:txBody>
      </p:sp>
      <p:sp>
        <p:nvSpPr>
          <p:cNvPr id="337" name="Google Shape;337;p54"/>
          <p:cNvSpPr txBox="1"/>
          <p:nvPr>
            <p:ph idx="3" type="subTitle"/>
          </p:nvPr>
        </p:nvSpPr>
        <p:spPr>
          <a:xfrm>
            <a:off x="699715" y="4615230"/>
            <a:ext cx="3612000" cy="3750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800"/>
              <a:buNone/>
              <a:defRPr i="1" sz="800">
                <a:solidFill>
                  <a:schemeClr val="lt1"/>
                </a:solidFill>
              </a:defRPr>
            </a:lvl1pPr>
            <a:lvl2pPr lvl="1" rtl="0">
              <a:spcBef>
                <a:spcPts val="500"/>
              </a:spcBef>
              <a:spcAft>
                <a:spcPts val="0"/>
              </a:spcAft>
              <a:buClr>
                <a:schemeClr val="lt1"/>
              </a:buClr>
              <a:buSzPts val="800"/>
              <a:buNone/>
              <a:defRPr i="1" sz="800">
                <a:solidFill>
                  <a:schemeClr val="lt1"/>
                </a:solidFill>
              </a:defRPr>
            </a:lvl2pPr>
            <a:lvl3pPr lvl="2" rtl="0">
              <a:spcBef>
                <a:spcPts val="900"/>
              </a:spcBef>
              <a:spcAft>
                <a:spcPts val="0"/>
              </a:spcAft>
              <a:buClr>
                <a:schemeClr val="lt1"/>
              </a:buClr>
              <a:buSzPts val="800"/>
              <a:buNone/>
              <a:defRPr i="1" sz="800">
                <a:solidFill>
                  <a:schemeClr val="lt1"/>
                </a:solidFill>
              </a:defRPr>
            </a:lvl3pPr>
            <a:lvl4pPr lvl="3" rtl="0">
              <a:spcBef>
                <a:spcPts val="900"/>
              </a:spcBef>
              <a:spcAft>
                <a:spcPts val="0"/>
              </a:spcAft>
              <a:buClr>
                <a:schemeClr val="lt1"/>
              </a:buClr>
              <a:buSzPts val="800"/>
              <a:buNone/>
              <a:defRPr i="1" sz="800">
                <a:solidFill>
                  <a:schemeClr val="lt1"/>
                </a:solidFill>
              </a:defRPr>
            </a:lvl4pPr>
            <a:lvl5pPr lvl="4" rtl="0">
              <a:spcBef>
                <a:spcPts val="900"/>
              </a:spcBef>
              <a:spcAft>
                <a:spcPts val="0"/>
              </a:spcAft>
              <a:buClr>
                <a:schemeClr val="lt1"/>
              </a:buClr>
              <a:buSzPts val="800"/>
              <a:buNone/>
              <a:defRPr i="1" sz="800">
                <a:solidFill>
                  <a:schemeClr val="lt1"/>
                </a:solidFill>
              </a:defRPr>
            </a:lvl5pPr>
            <a:lvl6pPr lvl="5" rtl="0">
              <a:spcBef>
                <a:spcPts val="180"/>
              </a:spcBef>
              <a:spcAft>
                <a:spcPts val="0"/>
              </a:spcAft>
              <a:buClr>
                <a:schemeClr val="lt1"/>
              </a:buClr>
              <a:buSzPts val="800"/>
              <a:buNone/>
              <a:defRPr i="1" sz="800">
                <a:solidFill>
                  <a:schemeClr val="lt1"/>
                </a:solidFill>
              </a:defRPr>
            </a:lvl6pPr>
            <a:lvl7pPr lvl="6" rtl="0">
              <a:spcBef>
                <a:spcPts val="180"/>
              </a:spcBef>
              <a:spcAft>
                <a:spcPts val="0"/>
              </a:spcAft>
              <a:buClr>
                <a:schemeClr val="lt1"/>
              </a:buClr>
              <a:buSzPts val="800"/>
              <a:buNone/>
              <a:defRPr i="1" sz="800">
                <a:solidFill>
                  <a:schemeClr val="lt1"/>
                </a:solidFill>
              </a:defRPr>
            </a:lvl7pPr>
            <a:lvl8pPr lvl="7" rtl="0">
              <a:spcBef>
                <a:spcPts val="180"/>
              </a:spcBef>
              <a:spcAft>
                <a:spcPts val="0"/>
              </a:spcAft>
              <a:buClr>
                <a:schemeClr val="lt1"/>
              </a:buClr>
              <a:buSzPts val="800"/>
              <a:buNone/>
              <a:defRPr i="1" sz="800">
                <a:solidFill>
                  <a:schemeClr val="lt1"/>
                </a:solidFill>
              </a:defRPr>
            </a:lvl8pPr>
            <a:lvl9pPr lvl="8" rtl="0">
              <a:spcBef>
                <a:spcPts val="180"/>
              </a:spcBef>
              <a:spcAft>
                <a:spcPts val="0"/>
              </a:spcAft>
              <a:buClr>
                <a:schemeClr val="lt1"/>
              </a:buClr>
              <a:buSzPts val="800"/>
              <a:buNone/>
              <a:defRPr i="1" sz="800">
                <a:solidFill>
                  <a:schemeClr val="lt1"/>
                </a:solidFil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Cover (white)" showMasterSp="0">
  <p:cSld name="Jstor Cover">
    <p:bg>
      <p:bgPr>
        <a:solidFill>
          <a:schemeClr val="lt1"/>
        </a:solidFill>
      </p:bgPr>
    </p:bg>
    <p:spTree>
      <p:nvGrpSpPr>
        <p:cNvPr id="338" name="Shape 338"/>
        <p:cNvGrpSpPr/>
        <p:nvPr/>
      </p:nvGrpSpPr>
      <p:grpSpPr>
        <a:xfrm>
          <a:off x="0" y="0"/>
          <a:ext cx="0" cy="0"/>
          <a:chOff x="0" y="0"/>
          <a:chExt cx="0" cy="0"/>
        </a:xfrm>
      </p:grpSpPr>
      <p:sp>
        <p:nvSpPr>
          <p:cNvPr id="339" name="Google Shape;339;p55"/>
          <p:cNvSpPr txBox="1"/>
          <p:nvPr>
            <p:ph type="title"/>
          </p:nvPr>
        </p:nvSpPr>
        <p:spPr>
          <a:xfrm>
            <a:off x="699715" y="1339969"/>
            <a:ext cx="6217800" cy="17373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5000"/>
              <a:buFont typeface="Times"/>
              <a:buNone/>
              <a:defRPr sz="5000"/>
            </a:lvl1pPr>
            <a:lvl2pPr lvl="1" rtl="0">
              <a:spcBef>
                <a:spcPts val="0"/>
              </a:spcBef>
              <a:spcAft>
                <a:spcPts val="0"/>
              </a:spcAft>
              <a:buClr>
                <a:schemeClr val="dk1"/>
              </a:buClr>
              <a:buSzPts val="5000"/>
              <a:buFont typeface="Times"/>
              <a:buNone/>
              <a:defRPr sz="5000">
                <a:latin typeface="Times"/>
                <a:ea typeface="Times"/>
                <a:cs typeface="Times"/>
                <a:sym typeface="Times"/>
              </a:defRPr>
            </a:lvl2pPr>
            <a:lvl3pPr lvl="2" rtl="0">
              <a:spcBef>
                <a:spcPts val="0"/>
              </a:spcBef>
              <a:spcAft>
                <a:spcPts val="0"/>
              </a:spcAft>
              <a:buClr>
                <a:schemeClr val="dk1"/>
              </a:buClr>
              <a:buSzPts val="5000"/>
              <a:buFont typeface="Times"/>
              <a:buNone/>
              <a:defRPr sz="5000">
                <a:latin typeface="Times"/>
                <a:ea typeface="Times"/>
                <a:cs typeface="Times"/>
                <a:sym typeface="Times"/>
              </a:defRPr>
            </a:lvl3pPr>
            <a:lvl4pPr lvl="3" rtl="0">
              <a:spcBef>
                <a:spcPts val="0"/>
              </a:spcBef>
              <a:spcAft>
                <a:spcPts val="0"/>
              </a:spcAft>
              <a:buClr>
                <a:schemeClr val="dk1"/>
              </a:buClr>
              <a:buSzPts val="5000"/>
              <a:buFont typeface="Times"/>
              <a:buNone/>
              <a:defRPr sz="5000">
                <a:latin typeface="Times"/>
                <a:ea typeface="Times"/>
                <a:cs typeface="Times"/>
                <a:sym typeface="Times"/>
              </a:defRPr>
            </a:lvl4pPr>
            <a:lvl5pPr lvl="4" rtl="0">
              <a:spcBef>
                <a:spcPts val="0"/>
              </a:spcBef>
              <a:spcAft>
                <a:spcPts val="0"/>
              </a:spcAft>
              <a:buClr>
                <a:schemeClr val="dk1"/>
              </a:buClr>
              <a:buSzPts val="5000"/>
              <a:buFont typeface="Times"/>
              <a:buNone/>
              <a:defRPr sz="5000">
                <a:latin typeface="Times"/>
                <a:ea typeface="Times"/>
                <a:cs typeface="Times"/>
                <a:sym typeface="Times"/>
              </a:defRPr>
            </a:lvl5pPr>
            <a:lvl6pPr lvl="5" rtl="0">
              <a:spcBef>
                <a:spcPts val="0"/>
              </a:spcBef>
              <a:spcAft>
                <a:spcPts val="0"/>
              </a:spcAft>
              <a:buClr>
                <a:schemeClr val="dk1"/>
              </a:buClr>
              <a:buSzPts val="5000"/>
              <a:buFont typeface="Times"/>
              <a:buNone/>
              <a:defRPr sz="5000">
                <a:latin typeface="Times"/>
                <a:ea typeface="Times"/>
                <a:cs typeface="Times"/>
                <a:sym typeface="Times"/>
              </a:defRPr>
            </a:lvl6pPr>
            <a:lvl7pPr lvl="6" rtl="0">
              <a:spcBef>
                <a:spcPts val="0"/>
              </a:spcBef>
              <a:spcAft>
                <a:spcPts val="0"/>
              </a:spcAft>
              <a:buClr>
                <a:schemeClr val="dk1"/>
              </a:buClr>
              <a:buSzPts val="5000"/>
              <a:buFont typeface="Times"/>
              <a:buNone/>
              <a:defRPr sz="5000">
                <a:latin typeface="Times"/>
                <a:ea typeface="Times"/>
                <a:cs typeface="Times"/>
                <a:sym typeface="Times"/>
              </a:defRPr>
            </a:lvl7pPr>
            <a:lvl8pPr lvl="7" rtl="0">
              <a:spcBef>
                <a:spcPts val="0"/>
              </a:spcBef>
              <a:spcAft>
                <a:spcPts val="0"/>
              </a:spcAft>
              <a:buClr>
                <a:schemeClr val="dk1"/>
              </a:buClr>
              <a:buSzPts val="5000"/>
              <a:buFont typeface="Times"/>
              <a:buNone/>
              <a:defRPr sz="5000">
                <a:latin typeface="Times"/>
                <a:ea typeface="Times"/>
                <a:cs typeface="Times"/>
                <a:sym typeface="Times"/>
              </a:defRPr>
            </a:lvl8pPr>
            <a:lvl9pPr lvl="8" rtl="0">
              <a:spcBef>
                <a:spcPts val="0"/>
              </a:spcBef>
              <a:spcAft>
                <a:spcPts val="0"/>
              </a:spcAft>
              <a:buClr>
                <a:schemeClr val="dk1"/>
              </a:buClr>
              <a:buSzPts val="5000"/>
              <a:buFont typeface="Times"/>
              <a:buNone/>
              <a:defRPr sz="5000">
                <a:latin typeface="Times"/>
                <a:ea typeface="Times"/>
                <a:cs typeface="Times"/>
                <a:sym typeface="Times"/>
              </a:defRPr>
            </a:lvl9pPr>
          </a:lstStyle>
          <a:p/>
        </p:txBody>
      </p:sp>
      <p:sp>
        <p:nvSpPr>
          <p:cNvPr id="340" name="Google Shape;340;p55"/>
          <p:cNvSpPr txBox="1"/>
          <p:nvPr>
            <p:ph idx="1" type="subTitle"/>
          </p:nvPr>
        </p:nvSpPr>
        <p:spPr>
          <a:xfrm>
            <a:off x="704088" y="3675888"/>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b="1" sz="1200"/>
            </a:lvl1pPr>
            <a:lvl2pPr lvl="1" rtl="0">
              <a:spcBef>
                <a:spcPts val="500"/>
              </a:spcBef>
              <a:spcAft>
                <a:spcPts val="0"/>
              </a:spcAft>
              <a:buClr>
                <a:schemeClr val="dk1"/>
              </a:buClr>
              <a:buSzPts val="1200"/>
              <a:buNone/>
              <a:defRPr b="1" sz="1200"/>
            </a:lvl2pPr>
            <a:lvl3pPr lvl="2" rtl="0">
              <a:spcBef>
                <a:spcPts val="900"/>
              </a:spcBef>
              <a:spcAft>
                <a:spcPts val="0"/>
              </a:spcAft>
              <a:buSzPts val="1200"/>
              <a:buNone/>
              <a:defRPr b="1" sz="1200"/>
            </a:lvl3pPr>
            <a:lvl4pPr lvl="3" rtl="0">
              <a:spcBef>
                <a:spcPts val="900"/>
              </a:spcBef>
              <a:spcAft>
                <a:spcPts val="0"/>
              </a:spcAft>
              <a:buClr>
                <a:schemeClr val="dk1"/>
              </a:buClr>
              <a:buSzPts val="1200"/>
              <a:buNone/>
              <a:defRPr b="1" sz="1200"/>
            </a:lvl4pPr>
            <a:lvl5pPr lvl="4" rtl="0">
              <a:spcBef>
                <a:spcPts val="900"/>
              </a:spcBef>
              <a:spcAft>
                <a:spcPts val="0"/>
              </a:spcAft>
              <a:buClr>
                <a:schemeClr val="dk1"/>
              </a:buClr>
              <a:buSzPts val="1200"/>
              <a:buNone/>
              <a:defRPr b="1" sz="1200"/>
            </a:lvl5pPr>
            <a:lvl6pPr lvl="5" rtl="0">
              <a:spcBef>
                <a:spcPts val="180"/>
              </a:spcBef>
              <a:spcAft>
                <a:spcPts val="0"/>
              </a:spcAft>
              <a:buClr>
                <a:schemeClr val="dk1"/>
              </a:buClr>
              <a:buSzPts val="1200"/>
              <a:buNone/>
              <a:defRPr b="1" sz="1200"/>
            </a:lvl6pPr>
            <a:lvl7pPr lvl="6" rtl="0">
              <a:spcBef>
                <a:spcPts val="180"/>
              </a:spcBef>
              <a:spcAft>
                <a:spcPts val="0"/>
              </a:spcAft>
              <a:buClr>
                <a:schemeClr val="dk1"/>
              </a:buClr>
              <a:buSzPts val="1200"/>
              <a:buNone/>
              <a:defRPr b="1" sz="1200"/>
            </a:lvl7pPr>
            <a:lvl8pPr lvl="7" rtl="0">
              <a:spcBef>
                <a:spcPts val="180"/>
              </a:spcBef>
              <a:spcAft>
                <a:spcPts val="0"/>
              </a:spcAft>
              <a:buClr>
                <a:schemeClr val="dk1"/>
              </a:buClr>
              <a:buSzPts val="1200"/>
              <a:buNone/>
              <a:defRPr b="1" sz="1200"/>
            </a:lvl8pPr>
            <a:lvl9pPr lvl="8" rtl="0">
              <a:spcBef>
                <a:spcPts val="180"/>
              </a:spcBef>
              <a:spcAft>
                <a:spcPts val="0"/>
              </a:spcAft>
              <a:buClr>
                <a:schemeClr val="dk1"/>
              </a:buClr>
              <a:buSzPts val="1200"/>
              <a:buNone/>
              <a:defRPr b="1" sz="1200"/>
            </a:lvl9pPr>
          </a:lstStyle>
          <a:p/>
        </p:txBody>
      </p:sp>
      <p:sp>
        <p:nvSpPr>
          <p:cNvPr id="341" name="Google Shape;341;p55"/>
          <p:cNvSpPr txBox="1"/>
          <p:nvPr>
            <p:ph idx="2" type="subTitle"/>
          </p:nvPr>
        </p:nvSpPr>
        <p:spPr>
          <a:xfrm>
            <a:off x="704088" y="3886200"/>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sz="1200"/>
            </a:lvl1pPr>
            <a:lvl2pPr lvl="1" rtl="0">
              <a:spcBef>
                <a:spcPts val="500"/>
              </a:spcBef>
              <a:spcAft>
                <a:spcPts val="0"/>
              </a:spcAft>
              <a:buClr>
                <a:schemeClr val="dk1"/>
              </a:buClr>
              <a:buSzPts val="1200"/>
              <a:buNone/>
              <a:defRPr sz="1200"/>
            </a:lvl2pPr>
            <a:lvl3pPr lvl="2" rtl="0">
              <a:spcBef>
                <a:spcPts val="900"/>
              </a:spcBef>
              <a:spcAft>
                <a:spcPts val="0"/>
              </a:spcAft>
              <a:buSzPts val="1200"/>
              <a:buNone/>
              <a:defRPr sz="1200"/>
            </a:lvl3pPr>
            <a:lvl4pPr lvl="3" rtl="0">
              <a:spcBef>
                <a:spcPts val="900"/>
              </a:spcBef>
              <a:spcAft>
                <a:spcPts val="0"/>
              </a:spcAft>
              <a:buClr>
                <a:schemeClr val="dk1"/>
              </a:buClr>
              <a:buSzPts val="1200"/>
              <a:buNone/>
              <a:defRPr sz="1200"/>
            </a:lvl4pPr>
            <a:lvl5pPr lvl="4" rtl="0">
              <a:spcBef>
                <a:spcPts val="900"/>
              </a:spcBef>
              <a:spcAft>
                <a:spcPts val="0"/>
              </a:spcAft>
              <a:buClr>
                <a:schemeClr val="dk1"/>
              </a:buClr>
              <a:buSzPts val="1200"/>
              <a:buNone/>
              <a:defRPr sz="1200"/>
            </a:lvl5pPr>
            <a:lvl6pPr lvl="5" rtl="0">
              <a:spcBef>
                <a:spcPts val="180"/>
              </a:spcBef>
              <a:spcAft>
                <a:spcPts val="0"/>
              </a:spcAft>
              <a:buClr>
                <a:schemeClr val="dk1"/>
              </a:buClr>
              <a:buSzPts val="1200"/>
              <a:buNone/>
              <a:defRPr sz="1200"/>
            </a:lvl6pPr>
            <a:lvl7pPr lvl="6" rtl="0">
              <a:spcBef>
                <a:spcPts val="180"/>
              </a:spcBef>
              <a:spcAft>
                <a:spcPts val="0"/>
              </a:spcAft>
              <a:buClr>
                <a:schemeClr val="dk1"/>
              </a:buClr>
              <a:buSzPts val="1200"/>
              <a:buNone/>
              <a:defRPr sz="1200"/>
            </a:lvl7pPr>
            <a:lvl8pPr lvl="7" rtl="0">
              <a:spcBef>
                <a:spcPts val="180"/>
              </a:spcBef>
              <a:spcAft>
                <a:spcPts val="0"/>
              </a:spcAft>
              <a:buClr>
                <a:schemeClr val="dk1"/>
              </a:buClr>
              <a:buSzPts val="1200"/>
              <a:buNone/>
              <a:defRPr sz="1200"/>
            </a:lvl8pPr>
            <a:lvl9pPr lvl="8" rtl="0">
              <a:spcBef>
                <a:spcPts val="180"/>
              </a:spcBef>
              <a:spcAft>
                <a:spcPts val="0"/>
              </a:spcAft>
              <a:buClr>
                <a:schemeClr val="dk1"/>
              </a:buClr>
              <a:buSzPts val="1200"/>
              <a:buNone/>
              <a:defRPr sz="1200"/>
            </a:lvl9pPr>
          </a:lstStyle>
          <a:p/>
        </p:txBody>
      </p:sp>
      <p:sp>
        <p:nvSpPr>
          <p:cNvPr id="342" name="Google Shape;342;p55"/>
          <p:cNvSpPr txBox="1"/>
          <p:nvPr>
            <p:ph idx="3" type="subTitle"/>
          </p:nvPr>
        </p:nvSpPr>
        <p:spPr>
          <a:xfrm>
            <a:off x="704088" y="4315968"/>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sz="1200"/>
            </a:lvl1pPr>
            <a:lvl2pPr lvl="1" rtl="0">
              <a:spcBef>
                <a:spcPts val="500"/>
              </a:spcBef>
              <a:spcAft>
                <a:spcPts val="0"/>
              </a:spcAft>
              <a:buClr>
                <a:schemeClr val="dk1"/>
              </a:buClr>
              <a:buSzPts val="1200"/>
              <a:buNone/>
              <a:defRPr sz="1200"/>
            </a:lvl2pPr>
            <a:lvl3pPr lvl="2" rtl="0">
              <a:spcBef>
                <a:spcPts val="900"/>
              </a:spcBef>
              <a:spcAft>
                <a:spcPts val="0"/>
              </a:spcAft>
              <a:buSzPts val="1200"/>
              <a:buNone/>
              <a:defRPr sz="1200"/>
            </a:lvl3pPr>
            <a:lvl4pPr lvl="3" rtl="0">
              <a:spcBef>
                <a:spcPts val="900"/>
              </a:spcBef>
              <a:spcAft>
                <a:spcPts val="0"/>
              </a:spcAft>
              <a:buClr>
                <a:schemeClr val="dk1"/>
              </a:buClr>
              <a:buSzPts val="1200"/>
              <a:buNone/>
              <a:defRPr sz="1200"/>
            </a:lvl4pPr>
            <a:lvl5pPr lvl="4" rtl="0">
              <a:spcBef>
                <a:spcPts val="900"/>
              </a:spcBef>
              <a:spcAft>
                <a:spcPts val="0"/>
              </a:spcAft>
              <a:buClr>
                <a:schemeClr val="dk1"/>
              </a:buClr>
              <a:buSzPts val="1200"/>
              <a:buNone/>
              <a:defRPr sz="1200"/>
            </a:lvl5pPr>
            <a:lvl6pPr lvl="5" rtl="0">
              <a:spcBef>
                <a:spcPts val="180"/>
              </a:spcBef>
              <a:spcAft>
                <a:spcPts val="0"/>
              </a:spcAft>
              <a:buClr>
                <a:schemeClr val="dk1"/>
              </a:buClr>
              <a:buSzPts val="1200"/>
              <a:buNone/>
              <a:defRPr sz="1200"/>
            </a:lvl6pPr>
            <a:lvl7pPr lvl="6" rtl="0">
              <a:spcBef>
                <a:spcPts val="180"/>
              </a:spcBef>
              <a:spcAft>
                <a:spcPts val="0"/>
              </a:spcAft>
              <a:buClr>
                <a:schemeClr val="dk1"/>
              </a:buClr>
              <a:buSzPts val="1200"/>
              <a:buNone/>
              <a:defRPr sz="1200"/>
            </a:lvl7pPr>
            <a:lvl8pPr lvl="7" rtl="0">
              <a:spcBef>
                <a:spcPts val="180"/>
              </a:spcBef>
              <a:spcAft>
                <a:spcPts val="0"/>
              </a:spcAft>
              <a:buClr>
                <a:schemeClr val="dk1"/>
              </a:buClr>
              <a:buSzPts val="1200"/>
              <a:buNone/>
              <a:defRPr sz="1200"/>
            </a:lvl8pPr>
            <a:lvl9pPr lvl="8" rtl="0">
              <a:spcBef>
                <a:spcPts val="180"/>
              </a:spcBef>
              <a:spcAft>
                <a:spcPts val="0"/>
              </a:spcAft>
              <a:buClr>
                <a:schemeClr val="dk1"/>
              </a:buClr>
              <a:buSzPts val="1200"/>
              <a:buNone/>
              <a:defRPr sz="12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Cover (white with image)" showMasterSp="0">
  <p:cSld name="Jstor Cover Pic 2">
    <p:bg>
      <p:bgPr>
        <a:solidFill>
          <a:schemeClr val="lt1"/>
        </a:solidFill>
      </p:bgPr>
    </p:bg>
    <p:spTree>
      <p:nvGrpSpPr>
        <p:cNvPr id="343" name="Shape 343"/>
        <p:cNvGrpSpPr/>
        <p:nvPr/>
      </p:nvGrpSpPr>
      <p:grpSpPr>
        <a:xfrm>
          <a:off x="0" y="0"/>
          <a:ext cx="0" cy="0"/>
          <a:chOff x="0" y="0"/>
          <a:chExt cx="0" cy="0"/>
        </a:xfrm>
      </p:grpSpPr>
      <p:pic>
        <p:nvPicPr>
          <p:cNvPr id="344" name="Google Shape;344;p56"/>
          <p:cNvPicPr preferRelativeResize="0"/>
          <p:nvPr/>
        </p:nvPicPr>
        <p:blipFill rotWithShape="1">
          <a:blip r:embed="rId2">
            <a:alphaModFix/>
          </a:blip>
          <a:srcRect b="0" l="0" r="0" t="0"/>
          <a:stretch/>
        </p:blipFill>
        <p:spPr>
          <a:xfrm>
            <a:off x="681300" y="-22902"/>
            <a:ext cx="749222" cy="1001595"/>
          </a:xfrm>
          <a:prstGeom prst="rect">
            <a:avLst/>
          </a:prstGeom>
          <a:noFill/>
          <a:ln>
            <a:noFill/>
          </a:ln>
        </p:spPr>
      </p:pic>
      <p:sp>
        <p:nvSpPr>
          <p:cNvPr id="345" name="Google Shape;345;p56"/>
          <p:cNvSpPr txBox="1"/>
          <p:nvPr>
            <p:ph type="title"/>
          </p:nvPr>
        </p:nvSpPr>
        <p:spPr>
          <a:xfrm>
            <a:off x="699715" y="1339969"/>
            <a:ext cx="4224600" cy="17373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5000"/>
              <a:buFont typeface="Times"/>
              <a:buNone/>
              <a:defRPr sz="5000"/>
            </a:lvl1pPr>
            <a:lvl2pPr lvl="1" rtl="0">
              <a:spcBef>
                <a:spcPts val="0"/>
              </a:spcBef>
              <a:spcAft>
                <a:spcPts val="0"/>
              </a:spcAft>
              <a:buClr>
                <a:schemeClr val="dk1"/>
              </a:buClr>
              <a:buSzPts val="5000"/>
              <a:buFont typeface="Times"/>
              <a:buNone/>
              <a:defRPr sz="5000">
                <a:latin typeface="Times"/>
                <a:ea typeface="Times"/>
                <a:cs typeface="Times"/>
                <a:sym typeface="Times"/>
              </a:defRPr>
            </a:lvl2pPr>
            <a:lvl3pPr lvl="2" rtl="0">
              <a:spcBef>
                <a:spcPts val="0"/>
              </a:spcBef>
              <a:spcAft>
                <a:spcPts val="0"/>
              </a:spcAft>
              <a:buClr>
                <a:schemeClr val="dk1"/>
              </a:buClr>
              <a:buSzPts val="5000"/>
              <a:buFont typeface="Times"/>
              <a:buNone/>
              <a:defRPr sz="5000">
                <a:latin typeface="Times"/>
                <a:ea typeface="Times"/>
                <a:cs typeface="Times"/>
                <a:sym typeface="Times"/>
              </a:defRPr>
            </a:lvl3pPr>
            <a:lvl4pPr lvl="3" rtl="0">
              <a:spcBef>
                <a:spcPts val="0"/>
              </a:spcBef>
              <a:spcAft>
                <a:spcPts val="0"/>
              </a:spcAft>
              <a:buClr>
                <a:schemeClr val="dk1"/>
              </a:buClr>
              <a:buSzPts val="5000"/>
              <a:buFont typeface="Times"/>
              <a:buNone/>
              <a:defRPr sz="5000">
                <a:latin typeface="Times"/>
                <a:ea typeface="Times"/>
                <a:cs typeface="Times"/>
                <a:sym typeface="Times"/>
              </a:defRPr>
            </a:lvl4pPr>
            <a:lvl5pPr lvl="4" rtl="0">
              <a:spcBef>
                <a:spcPts val="0"/>
              </a:spcBef>
              <a:spcAft>
                <a:spcPts val="0"/>
              </a:spcAft>
              <a:buClr>
                <a:schemeClr val="dk1"/>
              </a:buClr>
              <a:buSzPts val="5000"/>
              <a:buFont typeface="Times"/>
              <a:buNone/>
              <a:defRPr sz="5000">
                <a:latin typeface="Times"/>
                <a:ea typeface="Times"/>
                <a:cs typeface="Times"/>
                <a:sym typeface="Times"/>
              </a:defRPr>
            </a:lvl5pPr>
            <a:lvl6pPr lvl="5" rtl="0">
              <a:spcBef>
                <a:spcPts val="0"/>
              </a:spcBef>
              <a:spcAft>
                <a:spcPts val="0"/>
              </a:spcAft>
              <a:buClr>
                <a:schemeClr val="dk1"/>
              </a:buClr>
              <a:buSzPts val="5000"/>
              <a:buFont typeface="Times"/>
              <a:buNone/>
              <a:defRPr sz="5000">
                <a:latin typeface="Times"/>
                <a:ea typeface="Times"/>
                <a:cs typeface="Times"/>
                <a:sym typeface="Times"/>
              </a:defRPr>
            </a:lvl6pPr>
            <a:lvl7pPr lvl="6" rtl="0">
              <a:spcBef>
                <a:spcPts val="0"/>
              </a:spcBef>
              <a:spcAft>
                <a:spcPts val="0"/>
              </a:spcAft>
              <a:buClr>
                <a:schemeClr val="dk1"/>
              </a:buClr>
              <a:buSzPts val="5000"/>
              <a:buFont typeface="Times"/>
              <a:buNone/>
              <a:defRPr sz="5000">
                <a:latin typeface="Times"/>
                <a:ea typeface="Times"/>
                <a:cs typeface="Times"/>
                <a:sym typeface="Times"/>
              </a:defRPr>
            </a:lvl7pPr>
            <a:lvl8pPr lvl="7" rtl="0">
              <a:spcBef>
                <a:spcPts val="0"/>
              </a:spcBef>
              <a:spcAft>
                <a:spcPts val="0"/>
              </a:spcAft>
              <a:buClr>
                <a:schemeClr val="dk1"/>
              </a:buClr>
              <a:buSzPts val="5000"/>
              <a:buFont typeface="Times"/>
              <a:buNone/>
              <a:defRPr sz="5000">
                <a:latin typeface="Times"/>
                <a:ea typeface="Times"/>
                <a:cs typeface="Times"/>
                <a:sym typeface="Times"/>
              </a:defRPr>
            </a:lvl8pPr>
            <a:lvl9pPr lvl="8" rtl="0">
              <a:spcBef>
                <a:spcPts val="0"/>
              </a:spcBef>
              <a:spcAft>
                <a:spcPts val="0"/>
              </a:spcAft>
              <a:buClr>
                <a:schemeClr val="dk1"/>
              </a:buClr>
              <a:buSzPts val="5000"/>
              <a:buFont typeface="Times"/>
              <a:buNone/>
              <a:defRPr sz="5000">
                <a:latin typeface="Times"/>
                <a:ea typeface="Times"/>
                <a:cs typeface="Times"/>
                <a:sym typeface="Times"/>
              </a:defRPr>
            </a:lvl9pPr>
          </a:lstStyle>
          <a:p/>
        </p:txBody>
      </p:sp>
      <p:sp>
        <p:nvSpPr>
          <p:cNvPr id="346" name="Google Shape;346;p56"/>
          <p:cNvSpPr txBox="1"/>
          <p:nvPr>
            <p:ph idx="1" type="subTitle"/>
          </p:nvPr>
        </p:nvSpPr>
        <p:spPr>
          <a:xfrm>
            <a:off x="699715" y="3356620"/>
            <a:ext cx="3612000" cy="6948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000"/>
              <a:buNone/>
              <a:defRPr sz="2000"/>
            </a:lvl1pPr>
            <a:lvl2pPr lvl="1" rtl="0">
              <a:spcBef>
                <a:spcPts val="500"/>
              </a:spcBef>
              <a:spcAft>
                <a:spcPts val="0"/>
              </a:spcAft>
              <a:buClr>
                <a:schemeClr val="dk1"/>
              </a:buClr>
              <a:buSzPts val="2000"/>
              <a:buNone/>
              <a:defRPr sz="2000"/>
            </a:lvl2pPr>
            <a:lvl3pPr lvl="2" rtl="0">
              <a:spcBef>
                <a:spcPts val="900"/>
              </a:spcBef>
              <a:spcAft>
                <a:spcPts val="0"/>
              </a:spcAft>
              <a:buSzPts val="2000"/>
              <a:buNone/>
              <a:defRPr sz="2000"/>
            </a:lvl3pPr>
            <a:lvl4pPr lvl="3" rtl="0">
              <a:spcBef>
                <a:spcPts val="900"/>
              </a:spcBef>
              <a:spcAft>
                <a:spcPts val="0"/>
              </a:spcAft>
              <a:buClr>
                <a:schemeClr val="dk1"/>
              </a:buClr>
              <a:buSzPts val="2000"/>
              <a:buNone/>
              <a:defRPr sz="2000"/>
            </a:lvl4pPr>
            <a:lvl5pPr lvl="4" rtl="0">
              <a:spcBef>
                <a:spcPts val="900"/>
              </a:spcBef>
              <a:spcAft>
                <a:spcPts val="0"/>
              </a:spcAft>
              <a:buClr>
                <a:schemeClr val="dk1"/>
              </a:buClr>
              <a:buSzPts val="2000"/>
              <a:buNone/>
              <a:defRPr sz="2000"/>
            </a:lvl5pPr>
            <a:lvl6pPr lvl="5" rtl="0">
              <a:spcBef>
                <a:spcPts val="180"/>
              </a:spcBef>
              <a:spcAft>
                <a:spcPts val="0"/>
              </a:spcAft>
              <a:buClr>
                <a:schemeClr val="dk1"/>
              </a:buClr>
              <a:buSzPts val="2000"/>
              <a:buNone/>
              <a:defRPr sz="2000"/>
            </a:lvl6pPr>
            <a:lvl7pPr lvl="6" rtl="0">
              <a:spcBef>
                <a:spcPts val="180"/>
              </a:spcBef>
              <a:spcAft>
                <a:spcPts val="0"/>
              </a:spcAft>
              <a:buClr>
                <a:schemeClr val="dk1"/>
              </a:buClr>
              <a:buSzPts val="2000"/>
              <a:buNone/>
              <a:defRPr sz="2000"/>
            </a:lvl7pPr>
            <a:lvl8pPr lvl="7" rtl="0">
              <a:spcBef>
                <a:spcPts val="180"/>
              </a:spcBef>
              <a:spcAft>
                <a:spcPts val="0"/>
              </a:spcAft>
              <a:buClr>
                <a:schemeClr val="dk1"/>
              </a:buClr>
              <a:buSzPts val="2000"/>
              <a:buNone/>
              <a:defRPr sz="2000"/>
            </a:lvl8pPr>
            <a:lvl9pPr lvl="8" rtl="0">
              <a:spcBef>
                <a:spcPts val="180"/>
              </a:spcBef>
              <a:spcAft>
                <a:spcPts val="0"/>
              </a:spcAft>
              <a:buClr>
                <a:schemeClr val="dk1"/>
              </a:buClr>
              <a:buSzPts val="2000"/>
              <a:buNone/>
              <a:defRPr sz="2000"/>
            </a:lvl9pPr>
          </a:lstStyle>
          <a:p/>
        </p:txBody>
      </p:sp>
      <p:sp>
        <p:nvSpPr>
          <p:cNvPr id="347" name="Google Shape;347;p56"/>
          <p:cNvSpPr txBox="1"/>
          <p:nvPr>
            <p:ph idx="2" type="subTitle"/>
          </p:nvPr>
        </p:nvSpPr>
        <p:spPr>
          <a:xfrm>
            <a:off x="699715" y="4311812"/>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sz="1200"/>
            </a:lvl1pPr>
            <a:lvl2pPr lvl="1" rtl="0">
              <a:spcBef>
                <a:spcPts val="500"/>
              </a:spcBef>
              <a:spcAft>
                <a:spcPts val="0"/>
              </a:spcAft>
              <a:buClr>
                <a:schemeClr val="dk1"/>
              </a:buClr>
              <a:buSzPts val="1200"/>
              <a:buNone/>
              <a:defRPr sz="1200"/>
            </a:lvl2pPr>
            <a:lvl3pPr lvl="2" rtl="0">
              <a:spcBef>
                <a:spcPts val="900"/>
              </a:spcBef>
              <a:spcAft>
                <a:spcPts val="0"/>
              </a:spcAft>
              <a:buSzPts val="1200"/>
              <a:buNone/>
              <a:defRPr sz="1200"/>
            </a:lvl3pPr>
            <a:lvl4pPr lvl="3" rtl="0">
              <a:spcBef>
                <a:spcPts val="900"/>
              </a:spcBef>
              <a:spcAft>
                <a:spcPts val="0"/>
              </a:spcAft>
              <a:buClr>
                <a:schemeClr val="dk1"/>
              </a:buClr>
              <a:buSzPts val="1200"/>
              <a:buNone/>
              <a:defRPr sz="1200"/>
            </a:lvl4pPr>
            <a:lvl5pPr lvl="4" rtl="0">
              <a:spcBef>
                <a:spcPts val="900"/>
              </a:spcBef>
              <a:spcAft>
                <a:spcPts val="0"/>
              </a:spcAft>
              <a:buClr>
                <a:schemeClr val="dk1"/>
              </a:buClr>
              <a:buSzPts val="1200"/>
              <a:buNone/>
              <a:defRPr sz="1200"/>
            </a:lvl5pPr>
            <a:lvl6pPr lvl="5" rtl="0">
              <a:spcBef>
                <a:spcPts val="180"/>
              </a:spcBef>
              <a:spcAft>
                <a:spcPts val="0"/>
              </a:spcAft>
              <a:buClr>
                <a:schemeClr val="dk1"/>
              </a:buClr>
              <a:buSzPts val="1200"/>
              <a:buNone/>
              <a:defRPr sz="1200"/>
            </a:lvl6pPr>
            <a:lvl7pPr lvl="6" rtl="0">
              <a:spcBef>
                <a:spcPts val="180"/>
              </a:spcBef>
              <a:spcAft>
                <a:spcPts val="0"/>
              </a:spcAft>
              <a:buClr>
                <a:schemeClr val="dk1"/>
              </a:buClr>
              <a:buSzPts val="1200"/>
              <a:buNone/>
              <a:defRPr sz="1200"/>
            </a:lvl7pPr>
            <a:lvl8pPr lvl="7" rtl="0">
              <a:spcBef>
                <a:spcPts val="180"/>
              </a:spcBef>
              <a:spcAft>
                <a:spcPts val="0"/>
              </a:spcAft>
              <a:buClr>
                <a:schemeClr val="dk1"/>
              </a:buClr>
              <a:buSzPts val="1200"/>
              <a:buNone/>
              <a:defRPr sz="1200"/>
            </a:lvl8pPr>
            <a:lvl9pPr lvl="8" rtl="0">
              <a:spcBef>
                <a:spcPts val="180"/>
              </a:spcBef>
              <a:spcAft>
                <a:spcPts val="0"/>
              </a:spcAft>
              <a:buClr>
                <a:schemeClr val="dk1"/>
              </a:buClr>
              <a:buSzPts val="1200"/>
              <a:buNone/>
              <a:defRPr sz="1200"/>
            </a:lvl9pPr>
          </a:lstStyle>
          <a:p/>
        </p:txBody>
      </p:sp>
      <p:sp>
        <p:nvSpPr>
          <p:cNvPr id="348" name="Google Shape;348;p56"/>
          <p:cNvSpPr txBox="1"/>
          <p:nvPr>
            <p:ph idx="3" type="subTitle"/>
          </p:nvPr>
        </p:nvSpPr>
        <p:spPr>
          <a:xfrm>
            <a:off x="699715" y="4615230"/>
            <a:ext cx="3612000" cy="375000"/>
          </a:xfrm>
          <a:prstGeom prst="rect">
            <a:avLst/>
          </a:prstGeom>
        </p:spPr>
        <p:txBody>
          <a:bodyPr anchorCtr="0" anchor="t" bIns="0" lIns="0" spcFirstLastPara="1" rIns="0" wrap="square" tIns="0">
            <a:noAutofit/>
          </a:bodyPr>
          <a:lstStyle>
            <a:lvl1pPr lvl="0" rtl="0">
              <a:spcBef>
                <a:spcPts val="0"/>
              </a:spcBef>
              <a:spcAft>
                <a:spcPts val="0"/>
              </a:spcAft>
              <a:buClr>
                <a:srgbClr val="343332"/>
              </a:buClr>
              <a:buSzPts val="800"/>
              <a:buNone/>
              <a:defRPr i="1" sz="800">
                <a:solidFill>
                  <a:srgbClr val="343332"/>
                </a:solidFill>
              </a:defRPr>
            </a:lvl1pPr>
            <a:lvl2pPr lvl="1" rtl="0">
              <a:spcBef>
                <a:spcPts val="500"/>
              </a:spcBef>
              <a:spcAft>
                <a:spcPts val="0"/>
              </a:spcAft>
              <a:buClr>
                <a:srgbClr val="343332"/>
              </a:buClr>
              <a:buSzPts val="800"/>
              <a:buNone/>
              <a:defRPr i="1" sz="800">
                <a:solidFill>
                  <a:srgbClr val="343332"/>
                </a:solidFill>
              </a:defRPr>
            </a:lvl2pPr>
            <a:lvl3pPr lvl="2" rtl="0">
              <a:spcBef>
                <a:spcPts val="900"/>
              </a:spcBef>
              <a:spcAft>
                <a:spcPts val="0"/>
              </a:spcAft>
              <a:buClr>
                <a:srgbClr val="343332"/>
              </a:buClr>
              <a:buSzPts val="800"/>
              <a:buNone/>
              <a:defRPr i="1" sz="800">
                <a:solidFill>
                  <a:srgbClr val="343332"/>
                </a:solidFill>
              </a:defRPr>
            </a:lvl3pPr>
            <a:lvl4pPr lvl="3" rtl="0">
              <a:spcBef>
                <a:spcPts val="900"/>
              </a:spcBef>
              <a:spcAft>
                <a:spcPts val="0"/>
              </a:spcAft>
              <a:buClr>
                <a:srgbClr val="343332"/>
              </a:buClr>
              <a:buSzPts val="800"/>
              <a:buNone/>
              <a:defRPr i="1" sz="800">
                <a:solidFill>
                  <a:srgbClr val="343332"/>
                </a:solidFill>
              </a:defRPr>
            </a:lvl4pPr>
            <a:lvl5pPr lvl="4" rtl="0">
              <a:spcBef>
                <a:spcPts val="900"/>
              </a:spcBef>
              <a:spcAft>
                <a:spcPts val="0"/>
              </a:spcAft>
              <a:buClr>
                <a:srgbClr val="343332"/>
              </a:buClr>
              <a:buSzPts val="800"/>
              <a:buNone/>
              <a:defRPr i="1" sz="800">
                <a:solidFill>
                  <a:srgbClr val="343332"/>
                </a:solidFill>
              </a:defRPr>
            </a:lvl5pPr>
            <a:lvl6pPr lvl="5" rtl="0">
              <a:spcBef>
                <a:spcPts val="180"/>
              </a:spcBef>
              <a:spcAft>
                <a:spcPts val="0"/>
              </a:spcAft>
              <a:buClr>
                <a:srgbClr val="343332"/>
              </a:buClr>
              <a:buSzPts val="800"/>
              <a:buNone/>
              <a:defRPr i="1" sz="800">
                <a:solidFill>
                  <a:srgbClr val="343332"/>
                </a:solidFill>
              </a:defRPr>
            </a:lvl6pPr>
            <a:lvl7pPr lvl="6" rtl="0">
              <a:spcBef>
                <a:spcPts val="180"/>
              </a:spcBef>
              <a:spcAft>
                <a:spcPts val="0"/>
              </a:spcAft>
              <a:buClr>
                <a:srgbClr val="343332"/>
              </a:buClr>
              <a:buSzPts val="800"/>
              <a:buNone/>
              <a:defRPr i="1" sz="800">
                <a:solidFill>
                  <a:srgbClr val="343332"/>
                </a:solidFill>
              </a:defRPr>
            </a:lvl7pPr>
            <a:lvl8pPr lvl="7" rtl="0">
              <a:spcBef>
                <a:spcPts val="180"/>
              </a:spcBef>
              <a:spcAft>
                <a:spcPts val="0"/>
              </a:spcAft>
              <a:buClr>
                <a:srgbClr val="343332"/>
              </a:buClr>
              <a:buSzPts val="800"/>
              <a:buNone/>
              <a:defRPr i="1" sz="800">
                <a:solidFill>
                  <a:srgbClr val="343332"/>
                </a:solidFill>
              </a:defRPr>
            </a:lvl8pPr>
            <a:lvl9pPr lvl="8" rtl="0">
              <a:spcBef>
                <a:spcPts val="180"/>
              </a:spcBef>
              <a:spcAft>
                <a:spcPts val="0"/>
              </a:spcAft>
              <a:buClr>
                <a:srgbClr val="343332"/>
              </a:buClr>
              <a:buSzPts val="800"/>
              <a:buNone/>
              <a:defRPr i="1" sz="800">
                <a:solidFill>
                  <a:srgbClr val="343332"/>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1_Text_1">
    <p:spTree>
      <p:nvGrpSpPr>
        <p:cNvPr id="349" name="Shape 349"/>
        <p:cNvGrpSpPr/>
        <p:nvPr/>
      </p:nvGrpSpPr>
      <p:grpSpPr>
        <a:xfrm>
          <a:off x="0" y="0"/>
          <a:ext cx="0" cy="0"/>
          <a:chOff x="0" y="0"/>
          <a:chExt cx="0" cy="0"/>
        </a:xfrm>
      </p:grpSpPr>
      <p:sp>
        <p:nvSpPr>
          <p:cNvPr id="350" name="Google Shape;350;p57"/>
          <p:cNvSpPr txBox="1"/>
          <p:nvPr>
            <p:ph type="title"/>
          </p:nvPr>
        </p:nvSpPr>
        <p:spPr>
          <a:xfrm>
            <a:off x="703275" y="685800"/>
            <a:ext cx="4498200" cy="496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676765"/>
              </a:buClr>
              <a:buSzPts val="1900"/>
              <a:buFont typeface="Times"/>
              <a:buNone/>
              <a:defRPr sz="1900">
                <a:solidFill>
                  <a:srgbClr val="676765"/>
                </a:solidFill>
              </a:defRPr>
            </a:lvl1pPr>
            <a:lvl2pPr lvl="1" rtl="0" algn="l">
              <a:lnSpc>
                <a:spcPct val="85000"/>
              </a:lnSpc>
              <a:spcBef>
                <a:spcPts val="0"/>
              </a:spcBef>
              <a:spcAft>
                <a:spcPts val="0"/>
              </a:spcAft>
              <a:buSzPts val="1900"/>
              <a:buFont typeface="Times"/>
              <a:buNone/>
              <a:defRPr sz="1900">
                <a:latin typeface="Times"/>
                <a:ea typeface="Times"/>
                <a:cs typeface="Times"/>
                <a:sym typeface="Times"/>
              </a:defRPr>
            </a:lvl2pPr>
            <a:lvl3pPr lvl="2" rtl="0" algn="l">
              <a:lnSpc>
                <a:spcPct val="85000"/>
              </a:lnSpc>
              <a:spcBef>
                <a:spcPts val="0"/>
              </a:spcBef>
              <a:spcAft>
                <a:spcPts val="0"/>
              </a:spcAft>
              <a:buSzPts val="1900"/>
              <a:buFont typeface="Times"/>
              <a:buNone/>
              <a:defRPr sz="1900">
                <a:latin typeface="Times"/>
                <a:ea typeface="Times"/>
                <a:cs typeface="Times"/>
                <a:sym typeface="Times"/>
              </a:defRPr>
            </a:lvl3pPr>
            <a:lvl4pPr lvl="3" rtl="0" algn="l">
              <a:lnSpc>
                <a:spcPct val="85000"/>
              </a:lnSpc>
              <a:spcBef>
                <a:spcPts val="0"/>
              </a:spcBef>
              <a:spcAft>
                <a:spcPts val="0"/>
              </a:spcAft>
              <a:buSzPts val="1900"/>
              <a:buFont typeface="Times"/>
              <a:buNone/>
              <a:defRPr sz="1900">
                <a:latin typeface="Times"/>
                <a:ea typeface="Times"/>
                <a:cs typeface="Times"/>
                <a:sym typeface="Times"/>
              </a:defRPr>
            </a:lvl4pPr>
            <a:lvl5pPr lvl="4" rtl="0" algn="l">
              <a:lnSpc>
                <a:spcPct val="85000"/>
              </a:lnSpc>
              <a:spcBef>
                <a:spcPts val="0"/>
              </a:spcBef>
              <a:spcAft>
                <a:spcPts val="0"/>
              </a:spcAft>
              <a:buSzPts val="1900"/>
              <a:buFont typeface="Times"/>
              <a:buNone/>
              <a:defRPr sz="1900">
                <a:latin typeface="Times"/>
                <a:ea typeface="Times"/>
                <a:cs typeface="Times"/>
                <a:sym typeface="Times"/>
              </a:defRPr>
            </a:lvl5pPr>
            <a:lvl6pPr lvl="5" rtl="0" algn="l">
              <a:lnSpc>
                <a:spcPct val="85000"/>
              </a:lnSpc>
              <a:spcBef>
                <a:spcPts val="0"/>
              </a:spcBef>
              <a:spcAft>
                <a:spcPts val="0"/>
              </a:spcAft>
              <a:buSzPts val="1900"/>
              <a:buFont typeface="Times"/>
              <a:buNone/>
              <a:defRPr sz="1900">
                <a:latin typeface="Times"/>
                <a:ea typeface="Times"/>
                <a:cs typeface="Times"/>
                <a:sym typeface="Times"/>
              </a:defRPr>
            </a:lvl6pPr>
            <a:lvl7pPr lvl="6" rtl="0" algn="l">
              <a:lnSpc>
                <a:spcPct val="85000"/>
              </a:lnSpc>
              <a:spcBef>
                <a:spcPts val="0"/>
              </a:spcBef>
              <a:spcAft>
                <a:spcPts val="0"/>
              </a:spcAft>
              <a:buSzPts val="1900"/>
              <a:buFont typeface="Times"/>
              <a:buNone/>
              <a:defRPr sz="1900">
                <a:latin typeface="Times"/>
                <a:ea typeface="Times"/>
                <a:cs typeface="Times"/>
                <a:sym typeface="Times"/>
              </a:defRPr>
            </a:lvl7pPr>
            <a:lvl8pPr lvl="7" rtl="0" algn="l">
              <a:lnSpc>
                <a:spcPct val="85000"/>
              </a:lnSpc>
              <a:spcBef>
                <a:spcPts val="0"/>
              </a:spcBef>
              <a:spcAft>
                <a:spcPts val="0"/>
              </a:spcAft>
              <a:buSzPts val="1900"/>
              <a:buFont typeface="Times"/>
              <a:buNone/>
              <a:defRPr sz="1900">
                <a:latin typeface="Times"/>
                <a:ea typeface="Times"/>
                <a:cs typeface="Times"/>
                <a:sym typeface="Times"/>
              </a:defRPr>
            </a:lvl8pPr>
            <a:lvl9pPr lvl="8" rtl="0" algn="l">
              <a:lnSpc>
                <a:spcPct val="85000"/>
              </a:lnSpc>
              <a:spcBef>
                <a:spcPts val="0"/>
              </a:spcBef>
              <a:spcAft>
                <a:spcPts val="0"/>
              </a:spcAft>
              <a:buSzPts val="1900"/>
              <a:buFont typeface="Times"/>
              <a:buNone/>
              <a:defRPr sz="1900">
                <a:latin typeface="Times"/>
                <a:ea typeface="Times"/>
                <a:cs typeface="Times"/>
                <a:sym typeface="Times"/>
              </a:defRPr>
            </a:lvl9pPr>
          </a:lstStyle>
          <a:p/>
        </p:txBody>
      </p:sp>
      <p:pic>
        <p:nvPicPr>
          <p:cNvPr id="351" name="Google Shape;351;p57"/>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352" name="Google Shape;352;p57"/>
          <p:cNvSpPr txBox="1"/>
          <p:nvPr>
            <p:ph idx="12" type="sldNum"/>
          </p:nvPr>
        </p:nvSpPr>
        <p:spPr>
          <a:xfrm>
            <a:off x="7991856" y="4606701"/>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atin typeface="Roboto"/>
                <a:ea typeface="Roboto"/>
                <a:cs typeface="Roboto"/>
                <a:sym typeface="Roboto"/>
              </a:defRPr>
            </a:lvl1pPr>
            <a:lvl2pPr lvl="1" rtl="0" algn="r">
              <a:buNone/>
              <a:defRPr sz="800">
                <a:latin typeface="Roboto"/>
                <a:ea typeface="Roboto"/>
                <a:cs typeface="Roboto"/>
                <a:sym typeface="Roboto"/>
              </a:defRPr>
            </a:lvl2pPr>
            <a:lvl3pPr lvl="2" rtl="0" algn="r">
              <a:buNone/>
              <a:defRPr sz="800">
                <a:latin typeface="Roboto"/>
                <a:ea typeface="Roboto"/>
                <a:cs typeface="Roboto"/>
                <a:sym typeface="Roboto"/>
              </a:defRPr>
            </a:lvl3pPr>
            <a:lvl4pPr lvl="3" rtl="0" algn="r">
              <a:buNone/>
              <a:defRPr sz="800">
                <a:latin typeface="Roboto"/>
                <a:ea typeface="Roboto"/>
                <a:cs typeface="Roboto"/>
                <a:sym typeface="Roboto"/>
              </a:defRPr>
            </a:lvl4pPr>
            <a:lvl5pPr lvl="4" rtl="0" algn="r">
              <a:buNone/>
              <a:defRPr sz="800">
                <a:latin typeface="Roboto"/>
                <a:ea typeface="Roboto"/>
                <a:cs typeface="Roboto"/>
                <a:sym typeface="Roboto"/>
              </a:defRPr>
            </a:lvl5pPr>
            <a:lvl6pPr lvl="5" rtl="0" algn="r">
              <a:buNone/>
              <a:defRPr sz="800">
                <a:latin typeface="Roboto"/>
                <a:ea typeface="Roboto"/>
                <a:cs typeface="Roboto"/>
                <a:sym typeface="Roboto"/>
              </a:defRPr>
            </a:lvl6pPr>
            <a:lvl7pPr lvl="6" rtl="0" algn="r">
              <a:buNone/>
              <a:defRPr sz="800">
                <a:latin typeface="Roboto"/>
                <a:ea typeface="Roboto"/>
                <a:cs typeface="Roboto"/>
                <a:sym typeface="Roboto"/>
              </a:defRPr>
            </a:lvl7pPr>
            <a:lvl8pPr lvl="7" rtl="0" algn="r">
              <a:buNone/>
              <a:defRPr sz="800">
                <a:latin typeface="Roboto"/>
                <a:ea typeface="Roboto"/>
                <a:cs typeface="Roboto"/>
                <a:sym typeface="Roboto"/>
              </a:defRPr>
            </a:lvl8pPr>
            <a:lvl9pPr lvl="8" rtl="0" algn="r">
              <a:buNone/>
              <a:defRPr sz="800">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
        <p:nvSpPr>
          <p:cNvPr id="353" name="Google Shape;353;p57"/>
          <p:cNvSpPr txBox="1"/>
          <p:nvPr>
            <p:ph idx="1" type="body"/>
          </p:nvPr>
        </p:nvSpPr>
        <p:spPr>
          <a:xfrm>
            <a:off x="1406525" y="1143000"/>
            <a:ext cx="7032600" cy="3314700"/>
          </a:xfrm>
          <a:prstGeom prst="rect">
            <a:avLst/>
          </a:prstGeom>
        </p:spPr>
        <p:txBody>
          <a:bodyPr anchorCtr="0" anchor="t" bIns="0" lIns="0" spcFirstLastPara="1" rIns="0" wrap="square" tIns="0">
            <a:spAutoFit/>
          </a:bodyPr>
          <a:lstStyle>
            <a:lvl1pPr indent="-342900" lvl="0" marL="457200" rtl="0">
              <a:lnSpc>
                <a:spcPct val="100000"/>
              </a:lnSpc>
              <a:spcBef>
                <a:spcPts val="0"/>
              </a:spcBef>
              <a:spcAft>
                <a:spcPts val="0"/>
              </a:spcAft>
              <a:buSzPts val="1800"/>
              <a:buChar char="●"/>
              <a:defRPr b="1" sz="1800"/>
            </a:lvl1pPr>
            <a:lvl2pPr indent="-317500" lvl="1" marL="914400" rtl="0">
              <a:lnSpc>
                <a:spcPct val="100000"/>
              </a:lnSpc>
              <a:spcBef>
                <a:spcPts val="0"/>
              </a:spcBef>
              <a:spcAft>
                <a:spcPts val="0"/>
              </a:spcAft>
              <a:buSzPts val="1400"/>
              <a:buChar char="●"/>
              <a:defRPr sz="1800"/>
            </a:lvl2pPr>
            <a:lvl3pPr indent="-342900" lvl="2" marL="1371600" rtl="0">
              <a:lnSpc>
                <a:spcPct val="100000"/>
              </a:lnSpc>
              <a:spcBef>
                <a:spcPts val="900"/>
              </a:spcBef>
              <a:spcAft>
                <a:spcPts val="0"/>
              </a:spcAft>
              <a:buSzPts val="1800"/>
              <a:buAutoNum type="arabicPeriod"/>
              <a:defRPr sz="1800"/>
            </a:lvl3pPr>
            <a:lvl4pPr indent="-342900" lvl="3" marL="1828800" rtl="0">
              <a:lnSpc>
                <a:spcPct val="100000"/>
              </a:lnSpc>
              <a:spcBef>
                <a:spcPts val="900"/>
              </a:spcBef>
              <a:spcAft>
                <a:spcPts val="0"/>
              </a:spcAft>
              <a:buSzPts val="1800"/>
              <a:buChar char="•"/>
              <a:defRPr sz="1800"/>
            </a:lvl4pPr>
            <a:lvl5pPr indent="-342900" lvl="4" marL="2286000" rtl="0">
              <a:lnSpc>
                <a:spcPct val="100000"/>
              </a:lnSpc>
              <a:spcBef>
                <a:spcPts val="900"/>
              </a:spcBef>
              <a:spcAft>
                <a:spcPts val="0"/>
              </a:spcAft>
              <a:buSzPts val="1800"/>
              <a:buChar char="•"/>
              <a:defRPr sz="1800"/>
            </a:lvl5pPr>
            <a:lvl6pPr indent="-342900" lvl="5" marL="2743200" rtl="0">
              <a:lnSpc>
                <a:spcPct val="100000"/>
              </a:lnSpc>
              <a:spcBef>
                <a:spcPts val="180"/>
              </a:spcBef>
              <a:spcAft>
                <a:spcPts val="0"/>
              </a:spcAft>
              <a:buSzPts val="1800"/>
              <a:buChar char="­"/>
              <a:defRPr/>
            </a:lvl6pPr>
            <a:lvl7pPr indent="-342900" lvl="6" marL="3200400" rtl="0">
              <a:lnSpc>
                <a:spcPct val="100000"/>
              </a:lnSpc>
              <a:spcBef>
                <a:spcPts val="180"/>
              </a:spcBef>
              <a:spcAft>
                <a:spcPts val="0"/>
              </a:spcAft>
              <a:buSzPts val="1800"/>
              <a:buChar char="­"/>
              <a:defRPr/>
            </a:lvl7pPr>
            <a:lvl8pPr indent="-342900" lvl="7" marL="3657600" rtl="0">
              <a:lnSpc>
                <a:spcPct val="100000"/>
              </a:lnSpc>
              <a:spcBef>
                <a:spcPts val="180"/>
              </a:spcBef>
              <a:spcAft>
                <a:spcPts val="0"/>
              </a:spcAft>
              <a:buSzPts val="1800"/>
              <a:buChar char="­"/>
              <a:defRPr/>
            </a:lvl8pPr>
            <a:lvl9pPr indent="-342900" lvl="8" marL="4114800" rtl="0">
              <a:lnSpc>
                <a:spcPct val="100000"/>
              </a:lnSpc>
              <a:spcBef>
                <a:spcPts val="180"/>
              </a:spcBef>
              <a:spcAft>
                <a:spcPts val="0"/>
              </a:spcAft>
              <a:buSzPts val="1800"/>
              <a:buChar char="­"/>
              <a:defRPr/>
            </a:lvl9pPr>
          </a:lstStyle>
          <a:p/>
        </p:txBody>
      </p:sp>
    </p:spTree>
  </p:cSld>
  <p:clrMapOvr>
    <a:masterClrMapping/>
  </p:clrMapOvr>
  <p:extLst>
    <p:ext uri="{DCECCB84-F9BA-43D5-87BE-67443E8EF086}">
      <p15:sldGuideLst>
        <p15:guide id="1" orient="horz" pos="576">
          <p15:clr>
            <a:srgbClr val="FA7B17"/>
          </p15:clr>
        </p15:guide>
        <p15:guide id="2" orient="horz" pos="720">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1">
  <p:cSld name="1_Text_1_1">
    <p:bg>
      <p:bgPr>
        <a:solidFill>
          <a:srgbClr val="F4D7D7"/>
        </a:solidFill>
      </p:bgPr>
    </p:bg>
    <p:spTree>
      <p:nvGrpSpPr>
        <p:cNvPr id="354" name="Shape 354"/>
        <p:cNvGrpSpPr/>
        <p:nvPr/>
      </p:nvGrpSpPr>
      <p:grpSpPr>
        <a:xfrm>
          <a:off x="0" y="0"/>
          <a:ext cx="0" cy="0"/>
          <a:chOff x="0" y="0"/>
          <a:chExt cx="0" cy="0"/>
        </a:xfrm>
      </p:grpSpPr>
      <p:sp>
        <p:nvSpPr>
          <p:cNvPr id="355" name="Google Shape;355;p58"/>
          <p:cNvSpPr txBox="1"/>
          <p:nvPr>
            <p:ph type="title"/>
          </p:nvPr>
        </p:nvSpPr>
        <p:spPr>
          <a:xfrm>
            <a:off x="703275" y="685800"/>
            <a:ext cx="4498200" cy="496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676765"/>
              </a:buClr>
              <a:buSzPts val="1900"/>
              <a:buFont typeface="Times"/>
              <a:buNone/>
              <a:defRPr sz="1900">
                <a:solidFill>
                  <a:srgbClr val="676765"/>
                </a:solidFill>
              </a:defRPr>
            </a:lvl1pPr>
            <a:lvl2pPr lvl="1" rtl="0" algn="l">
              <a:lnSpc>
                <a:spcPct val="85000"/>
              </a:lnSpc>
              <a:spcBef>
                <a:spcPts val="0"/>
              </a:spcBef>
              <a:spcAft>
                <a:spcPts val="0"/>
              </a:spcAft>
              <a:buSzPts val="1900"/>
              <a:buFont typeface="Times"/>
              <a:buNone/>
              <a:defRPr sz="1900">
                <a:latin typeface="Times"/>
                <a:ea typeface="Times"/>
                <a:cs typeface="Times"/>
                <a:sym typeface="Times"/>
              </a:defRPr>
            </a:lvl2pPr>
            <a:lvl3pPr lvl="2" rtl="0" algn="l">
              <a:lnSpc>
                <a:spcPct val="85000"/>
              </a:lnSpc>
              <a:spcBef>
                <a:spcPts val="0"/>
              </a:spcBef>
              <a:spcAft>
                <a:spcPts val="0"/>
              </a:spcAft>
              <a:buSzPts val="1900"/>
              <a:buFont typeface="Times"/>
              <a:buNone/>
              <a:defRPr sz="1900">
                <a:latin typeface="Times"/>
                <a:ea typeface="Times"/>
                <a:cs typeface="Times"/>
                <a:sym typeface="Times"/>
              </a:defRPr>
            </a:lvl3pPr>
            <a:lvl4pPr lvl="3" rtl="0" algn="l">
              <a:lnSpc>
                <a:spcPct val="85000"/>
              </a:lnSpc>
              <a:spcBef>
                <a:spcPts val="0"/>
              </a:spcBef>
              <a:spcAft>
                <a:spcPts val="0"/>
              </a:spcAft>
              <a:buSzPts val="1900"/>
              <a:buFont typeface="Times"/>
              <a:buNone/>
              <a:defRPr sz="1900">
                <a:latin typeface="Times"/>
                <a:ea typeface="Times"/>
                <a:cs typeface="Times"/>
                <a:sym typeface="Times"/>
              </a:defRPr>
            </a:lvl4pPr>
            <a:lvl5pPr lvl="4" rtl="0" algn="l">
              <a:lnSpc>
                <a:spcPct val="85000"/>
              </a:lnSpc>
              <a:spcBef>
                <a:spcPts val="0"/>
              </a:spcBef>
              <a:spcAft>
                <a:spcPts val="0"/>
              </a:spcAft>
              <a:buSzPts val="1900"/>
              <a:buFont typeface="Times"/>
              <a:buNone/>
              <a:defRPr sz="1900">
                <a:latin typeface="Times"/>
                <a:ea typeface="Times"/>
                <a:cs typeface="Times"/>
                <a:sym typeface="Times"/>
              </a:defRPr>
            </a:lvl5pPr>
            <a:lvl6pPr lvl="5" rtl="0" algn="l">
              <a:lnSpc>
                <a:spcPct val="85000"/>
              </a:lnSpc>
              <a:spcBef>
                <a:spcPts val="0"/>
              </a:spcBef>
              <a:spcAft>
                <a:spcPts val="0"/>
              </a:spcAft>
              <a:buSzPts val="1900"/>
              <a:buFont typeface="Times"/>
              <a:buNone/>
              <a:defRPr sz="1900">
                <a:latin typeface="Times"/>
                <a:ea typeface="Times"/>
                <a:cs typeface="Times"/>
                <a:sym typeface="Times"/>
              </a:defRPr>
            </a:lvl6pPr>
            <a:lvl7pPr lvl="6" rtl="0" algn="l">
              <a:lnSpc>
                <a:spcPct val="85000"/>
              </a:lnSpc>
              <a:spcBef>
                <a:spcPts val="0"/>
              </a:spcBef>
              <a:spcAft>
                <a:spcPts val="0"/>
              </a:spcAft>
              <a:buSzPts val="1900"/>
              <a:buFont typeface="Times"/>
              <a:buNone/>
              <a:defRPr sz="1900">
                <a:latin typeface="Times"/>
                <a:ea typeface="Times"/>
                <a:cs typeface="Times"/>
                <a:sym typeface="Times"/>
              </a:defRPr>
            </a:lvl7pPr>
            <a:lvl8pPr lvl="7" rtl="0" algn="l">
              <a:lnSpc>
                <a:spcPct val="85000"/>
              </a:lnSpc>
              <a:spcBef>
                <a:spcPts val="0"/>
              </a:spcBef>
              <a:spcAft>
                <a:spcPts val="0"/>
              </a:spcAft>
              <a:buSzPts val="1900"/>
              <a:buFont typeface="Times"/>
              <a:buNone/>
              <a:defRPr sz="1900">
                <a:latin typeface="Times"/>
                <a:ea typeface="Times"/>
                <a:cs typeface="Times"/>
                <a:sym typeface="Times"/>
              </a:defRPr>
            </a:lvl8pPr>
            <a:lvl9pPr lvl="8" rtl="0" algn="l">
              <a:lnSpc>
                <a:spcPct val="85000"/>
              </a:lnSpc>
              <a:spcBef>
                <a:spcPts val="0"/>
              </a:spcBef>
              <a:spcAft>
                <a:spcPts val="0"/>
              </a:spcAft>
              <a:buSzPts val="1900"/>
              <a:buFont typeface="Times"/>
              <a:buNone/>
              <a:defRPr sz="1900">
                <a:latin typeface="Times"/>
                <a:ea typeface="Times"/>
                <a:cs typeface="Times"/>
                <a:sym typeface="Times"/>
              </a:defRPr>
            </a:lvl9pPr>
          </a:lstStyle>
          <a:p/>
        </p:txBody>
      </p:sp>
      <p:pic>
        <p:nvPicPr>
          <p:cNvPr id="356" name="Google Shape;356;p58"/>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357" name="Google Shape;357;p58"/>
          <p:cNvSpPr txBox="1"/>
          <p:nvPr>
            <p:ph idx="12" type="sldNum"/>
          </p:nvPr>
        </p:nvSpPr>
        <p:spPr>
          <a:xfrm>
            <a:off x="7991856" y="4606701"/>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atin typeface="Roboto"/>
                <a:ea typeface="Roboto"/>
                <a:cs typeface="Roboto"/>
                <a:sym typeface="Roboto"/>
              </a:defRPr>
            </a:lvl1pPr>
            <a:lvl2pPr lvl="1" rtl="0" algn="r">
              <a:buNone/>
              <a:defRPr sz="800">
                <a:latin typeface="Roboto"/>
                <a:ea typeface="Roboto"/>
                <a:cs typeface="Roboto"/>
                <a:sym typeface="Roboto"/>
              </a:defRPr>
            </a:lvl2pPr>
            <a:lvl3pPr lvl="2" rtl="0" algn="r">
              <a:buNone/>
              <a:defRPr sz="800">
                <a:latin typeface="Roboto"/>
                <a:ea typeface="Roboto"/>
                <a:cs typeface="Roboto"/>
                <a:sym typeface="Roboto"/>
              </a:defRPr>
            </a:lvl3pPr>
            <a:lvl4pPr lvl="3" rtl="0" algn="r">
              <a:buNone/>
              <a:defRPr sz="800">
                <a:latin typeface="Roboto"/>
                <a:ea typeface="Roboto"/>
                <a:cs typeface="Roboto"/>
                <a:sym typeface="Roboto"/>
              </a:defRPr>
            </a:lvl4pPr>
            <a:lvl5pPr lvl="4" rtl="0" algn="r">
              <a:buNone/>
              <a:defRPr sz="800">
                <a:latin typeface="Roboto"/>
                <a:ea typeface="Roboto"/>
                <a:cs typeface="Roboto"/>
                <a:sym typeface="Roboto"/>
              </a:defRPr>
            </a:lvl5pPr>
            <a:lvl6pPr lvl="5" rtl="0" algn="r">
              <a:buNone/>
              <a:defRPr sz="800">
                <a:latin typeface="Roboto"/>
                <a:ea typeface="Roboto"/>
                <a:cs typeface="Roboto"/>
                <a:sym typeface="Roboto"/>
              </a:defRPr>
            </a:lvl6pPr>
            <a:lvl7pPr lvl="6" rtl="0" algn="r">
              <a:buNone/>
              <a:defRPr sz="800">
                <a:latin typeface="Roboto"/>
                <a:ea typeface="Roboto"/>
                <a:cs typeface="Roboto"/>
                <a:sym typeface="Roboto"/>
              </a:defRPr>
            </a:lvl7pPr>
            <a:lvl8pPr lvl="7" rtl="0" algn="r">
              <a:buNone/>
              <a:defRPr sz="800">
                <a:latin typeface="Roboto"/>
                <a:ea typeface="Roboto"/>
                <a:cs typeface="Roboto"/>
                <a:sym typeface="Roboto"/>
              </a:defRPr>
            </a:lvl8pPr>
            <a:lvl9pPr lvl="8" rtl="0" algn="r">
              <a:buNone/>
              <a:defRPr sz="800">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
        <p:nvSpPr>
          <p:cNvPr id="358" name="Google Shape;358;p58"/>
          <p:cNvSpPr txBox="1"/>
          <p:nvPr>
            <p:ph idx="1" type="body"/>
          </p:nvPr>
        </p:nvSpPr>
        <p:spPr>
          <a:xfrm>
            <a:off x="1406525" y="1143000"/>
            <a:ext cx="7032600" cy="3314700"/>
          </a:xfrm>
          <a:prstGeom prst="rect">
            <a:avLst/>
          </a:prstGeom>
        </p:spPr>
        <p:txBody>
          <a:bodyPr anchorCtr="0" anchor="t" bIns="0" lIns="0" spcFirstLastPara="1" rIns="0" wrap="square" tIns="0">
            <a:spAutoFit/>
          </a:bodyPr>
          <a:lstStyle>
            <a:lvl1pPr indent="-342900" lvl="0" marL="457200" rtl="0">
              <a:lnSpc>
                <a:spcPct val="100000"/>
              </a:lnSpc>
              <a:spcBef>
                <a:spcPts val="0"/>
              </a:spcBef>
              <a:spcAft>
                <a:spcPts val="0"/>
              </a:spcAft>
              <a:buSzPts val="1800"/>
              <a:buChar char="●"/>
              <a:defRPr b="1" sz="1800"/>
            </a:lvl1pPr>
            <a:lvl2pPr indent="-317500" lvl="1" marL="914400" rtl="0">
              <a:lnSpc>
                <a:spcPct val="100000"/>
              </a:lnSpc>
              <a:spcBef>
                <a:spcPts val="0"/>
              </a:spcBef>
              <a:spcAft>
                <a:spcPts val="0"/>
              </a:spcAft>
              <a:buSzPts val="1400"/>
              <a:buChar char="●"/>
              <a:defRPr sz="1800"/>
            </a:lvl2pPr>
            <a:lvl3pPr indent="-342900" lvl="2" marL="1371600" rtl="0">
              <a:lnSpc>
                <a:spcPct val="100000"/>
              </a:lnSpc>
              <a:spcBef>
                <a:spcPts val="900"/>
              </a:spcBef>
              <a:spcAft>
                <a:spcPts val="0"/>
              </a:spcAft>
              <a:buSzPts val="1800"/>
              <a:buAutoNum type="arabicPeriod"/>
              <a:defRPr sz="1800"/>
            </a:lvl3pPr>
            <a:lvl4pPr indent="-342900" lvl="3" marL="1828800" rtl="0">
              <a:lnSpc>
                <a:spcPct val="100000"/>
              </a:lnSpc>
              <a:spcBef>
                <a:spcPts val="900"/>
              </a:spcBef>
              <a:spcAft>
                <a:spcPts val="0"/>
              </a:spcAft>
              <a:buSzPts val="1800"/>
              <a:buChar char="•"/>
              <a:defRPr sz="1800"/>
            </a:lvl4pPr>
            <a:lvl5pPr indent="-342900" lvl="4" marL="2286000" rtl="0">
              <a:lnSpc>
                <a:spcPct val="100000"/>
              </a:lnSpc>
              <a:spcBef>
                <a:spcPts val="900"/>
              </a:spcBef>
              <a:spcAft>
                <a:spcPts val="0"/>
              </a:spcAft>
              <a:buSzPts val="1800"/>
              <a:buChar char="•"/>
              <a:defRPr sz="1800"/>
            </a:lvl5pPr>
            <a:lvl6pPr indent="-342900" lvl="5" marL="2743200" rtl="0">
              <a:lnSpc>
                <a:spcPct val="100000"/>
              </a:lnSpc>
              <a:spcBef>
                <a:spcPts val="180"/>
              </a:spcBef>
              <a:spcAft>
                <a:spcPts val="0"/>
              </a:spcAft>
              <a:buSzPts val="1800"/>
              <a:buChar char="­"/>
              <a:defRPr/>
            </a:lvl6pPr>
            <a:lvl7pPr indent="-342900" lvl="6" marL="3200400" rtl="0">
              <a:lnSpc>
                <a:spcPct val="100000"/>
              </a:lnSpc>
              <a:spcBef>
                <a:spcPts val="180"/>
              </a:spcBef>
              <a:spcAft>
                <a:spcPts val="0"/>
              </a:spcAft>
              <a:buSzPts val="1800"/>
              <a:buChar char="­"/>
              <a:defRPr/>
            </a:lvl7pPr>
            <a:lvl8pPr indent="-342900" lvl="7" marL="3657600" rtl="0">
              <a:lnSpc>
                <a:spcPct val="100000"/>
              </a:lnSpc>
              <a:spcBef>
                <a:spcPts val="180"/>
              </a:spcBef>
              <a:spcAft>
                <a:spcPts val="0"/>
              </a:spcAft>
              <a:buSzPts val="1800"/>
              <a:buChar char="­"/>
              <a:defRPr/>
            </a:lvl8pPr>
            <a:lvl9pPr indent="-342900" lvl="8" marL="4114800" rtl="0">
              <a:lnSpc>
                <a:spcPct val="100000"/>
              </a:lnSpc>
              <a:spcBef>
                <a:spcPts val="180"/>
              </a:spcBef>
              <a:spcAft>
                <a:spcPts val="0"/>
              </a:spcAft>
              <a:buSzPts val="1800"/>
              <a:buChar char="­"/>
              <a:defRPr/>
            </a:lvl9pPr>
          </a:lstStyle>
          <a:p/>
        </p:txBody>
      </p:sp>
      <p:sp>
        <p:nvSpPr>
          <p:cNvPr id="359" name="Google Shape;359;p58"/>
          <p:cNvSpPr txBox="1"/>
          <p:nvPr>
            <p:ph idx="2" type="sldNum"/>
          </p:nvPr>
        </p:nvSpPr>
        <p:spPr>
          <a:xfrm>
            <a:off x="6329375" y="4754775"/>
            <a:ext cx="1406400" cy="123000"/>
          </a:xfrm>
          <a:prstGeom prst="rect">
            <a:avLst/>
          </a:prstGeom>
          <a:noFill/>
          <a:ln>
            <a:noFill/>
          </a:ln>
        </p:spPr>
        <p:txBody>
          <a:bodyPr anchorCtr="0" anchor="ctr" bIns="0" lIns="0" spcFirstLastPara="1" rIns="0" wrap="square" tIns="0">
            <a:spAutoFit/>
          </a:bodyPr>
          <a:lstStyle>
            <a:lvl1pPr lvl="0" rtl="0" algn="r">
              <a:buNone/>
              <a:defRPr sz="800">
                <a:latin typeface="Roboto"/>
                <a:ea typeface="Roboto"/>
                <a:cs typeface="Roboto"/>
                <a:sym typeface="Roboto"/>
              </a:defRPr>
            </a:lvl1pPr>
            <a:lvl2pPr lvl="1" rtl="0" algn="r">
              <a:buNone/>
              <a:defRPr sz="800">
                <a:latin typeface="Roboto"/>
                <a:ea typeface="Roboto"/>
                <a:cs typeface="Roboto"/>
                <a:sym typeface="Roboto"/>
              </a:defRPr>
            </a:lvl2pPr>
            <a:lvl3pPr lvl="2" rtl="0" algn="r">
              <a:buNone/>
              <a:defRPr sz="800">
                <a:latin typeface="Roboto"/>
                <a:ea typeface="Roboto"/>
                <a:cs typeface="Roboto"/>
                <a:sym typeface="Roboto"/>
              </a:defRPr>
            </a:lvl3pPr>
            <a:lvl4pPr lvl="3" rtl="0" algn="r">
              <a:buNone/>
              <a:defRPr sz="800">
                <a:latin typeface="Roboto"/>
                <a:ea typeface="Roboto"/>
                <a:cs typeface="Roboto"/>
                <a:sym typeface="Roboto"/>
              </a:defRPr>
            </a:lvl4pPr>
            <a:lvl5pPr lvl="4" rtl="0" algn="r">
              <a:buNone/>
              <a:defRPr sz="800">
                <a:latin typeface="Roboto"/>
                <a:ea typeface="Roboto"/>
                <a:cs typeface="Roboto"/>
                <a:sym typeface="Roboto"/>
              </a:defRPr>
            </a:lvl5pPr>
            <a:lvl6pPr lvl="5" rtl="0" algn="r">
              <a:buNone/>
              <a:defRPr sz="800">
                <a:latin typeface="Roboto"/>
                <a:ea typeface="Roboto"/>
                <a:cs typeface="Roboto"/>
                <a:sym typeface="Roboto"/>
              </a:defRPr>
            </a:lvl6pPr>
            <a:lvl7pPr lvl="6" rtl="0" algn="r">
              <a:buNone/>
              <a:defRPr sz="800">
                <a:latin typeface="Roboto"/>
                <a:ea typeface="Roboto"/>
                <a:cs typeface="Roboto"/>
                <a:sym typeface="Roboto"/>
              </a:defRPr>
            </a:lvl7pPr>
            <a:lvl8pPr lvl="7" rtl="0" algn="r">
              <a:buNone/>
              <a:defRPr sz="800">
                <a:latin typeface="Roboto"/>
                <a:ea typeface="Roboto"/>
                <a:cs typeface="Roboto"/>
                <a:sym typeface="Roboto"/>
              </a:defRPr>
            </a:lvl8pPr>
            <a:lvl9pPr lvl="8" rtl="0" algn="r">
              <a:buNone/>
              <a:defRPr sz="800">
                <a:latin typeface="Roboto"/>
                <a:ea typeface="Roboto"/>
                <a:cs typeface="Roboto"/>
                <a:sym typeface="Roboto"/>
              </a:defRPr>
            </a:lvl9pPr>
          </a:lstStyle>
          <a:p>
            <a:pPr indent="0" lvl="0" marL="0" rtl="0" algn="r">
              <a:spcBef>
                <a:spcPts val="0"/>
              </a:spcBef>
              <a:spcAft>
                <a:spcPts val="0"/>
              </a:spcAft>
              <a:buNone/>
            </a:pPr>
            <a:r>
              <a:rPr lang="en-US"/>
              <a:t>Admin Instructions</a:t>
            </a:r>
            <a:endParaRPr/>
          </a:p>
        </p:txBody>
      </p:sp>
    </p:spTree>
  </p:cSld>
  <p:clrMapOvr>
    <a:masterClrMapping/>
  </p:clrMapOvr>
  <p:extLst>
    <p:ext uri="{DCECCB84-F9BA-43D5-87BE-67443E8EF086}">
      <p15:sldGuideLst>
        <p15:guide id="1" orient="horz" pos="576">
          <p15:clr>
            <a:srgbClr val="FA7B17"/>
          </p15:clr>
        </p15:guide>
        <p15:guide id="2" orient="horz" pos="720">
          <p15:clr>
            <a:srgbClr val="FA7B17"/>
          </p15:clr>
        </p15:guide>
        <p15:guide id="3" orient="horz" pos="3059">
          <p15:clr>
            <a:srgbClr val="FA7B17"/>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Cover (Artstor, black)" showMasterSp="0">
  <p:cSld name="Jstor Cover (Red)_1">
    <p:bg>
      <p:bgPr>
        <a:solidFill>
          <a:schemeClr val="dk1"/>
        </a:solidFill>
      </p:bgPr>
    </p:bg>
    <p:spTree>
      <p:nvGrpSpPr>
        <p:cNvPr id="360" name="Shape 360"/>
        <p:cNvGrpSpPr/>
        <p:nvPr/>
      </p:nvGrpSpPr>
      <p:grpSpPr>
        <a:xfrm>
          <a:off x="0" y="0"/>
          <a:ext cx="0" cy="0"/>
          <a:chOff x="0" y="0"/>
          <a:chExt cx="0" cy="0"/>
        </a:xfrm>
      </p:grpSpPr>
      <p:sp>
        <p:nvSpPr>
          <p:cNvPr id="361" name="Google Shape;361;p59"/>
          <p:cNvSpPr txBox="1"/>
          <p:nvPr>
            <p:ph type="title"/>
          </p:nvPr>
        </p:nvSpPr>
        <p:spPr>
          <a:xfrm>
            <a:off x="699715" y="1339969"/>
            <a:ext cx="6217800" cy="17373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5000"/>
              <a:buFont typeface="Times"/>
              <a:buNone/>
              <a:defRPr sz="5000">
                <a:solidFill>
                  <a:schemeClr val="lt1"/>
                </a:solidFill>
              </a:defRPr>
            </a:lvl1pPr>
            <a:lvl2pPr lvl="1"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p:txBody>
      </p:sp>
      <p:sp>
        <p:nvSpPr>
          <p:cNvPr id="362" name="Google Shape;362;p59"/>
          <p:cNvSpPr txBox="1"/>
          <p:nvPr>
            <p:ph idx="1" type="subTitle"/>
          </p:nvPr>
        </p:nvSpPr>
        <p:spPr>
          <a:xfrm>
            <a:off x="704088" y="3675888"/>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200"/>
              <a:buNone/>
              <a:defRPr b="1" sz="1200">
                <a:solidFill>
                  <a:schemeClr val="lt1"/>
                </a:solidFill>
              </a:defRPr>
            </a:lvl1pPr>
            <a:lvl2pPr lvl="1" rtl="0">
              <a:spcBef>
                <a:spcPts val="500"/>
              </a:spcBef>
              <a:spcAft>
                <a:spcPts val="0"/>
              </a:spcAft>
              <a:buClr>
                <a:schemeClr val="lt1"/>
              </a:buClr>
              <a:buSzPts val="1200"/>
              <a:buNone/>
              <a:defRPr b="1" sz="1200">
                <a:solidFill>
                  <a:schemeClr val="lt1"/>
                </a:solidFill>
              </a:defRPr>
            </a:lvl2pPr>
            <a:lvl3pPr lvl="2" rtl="0">
              <a:spcBef>
                <a:spcPts val="900"/>
              </a:spcBef>
              <a:spcAft>
                <a:spcPts val="0"/>
              </a:spcAft>
              <a:buClr>
                <a:schemeClr val="lt1"/>
              </a:buClr>
              <a:buSzPts val="1200"/>
              <a:buNone/>
              <a:defRPr b="1" sz="1200">
                <a:solidFill>
                  <a:schemeClr val="lt1"/>
                </a:solidFill>
              </a:defRPr>
            </a:lvl3pPr>
            <a:lvl4pPr lvl="3" rtl="0">
              <a:spcBef>
                <a:spcPts val="900"/>
              </a:spcBef>
              <a:spcAft>
                <a:spcPts val="0"/>
              </a:spcAft>
              <a:buClr>
                <a:schemeClr val="lt1"/>
              </a:buClr>
              <a:buSzPts val="1200"/>
              <a:buNone/>
              <a:defRPr b="1" sz="1200">
                <a:solidFill>
                  <a:schemeClr val="lt1"/>
                </a:solidFill>
              </a:defRPr>
            </a:lvl4pPr>
            <a:lvl5pPr lvl="4" rtl="0">
              <a:spcBef>
                <a:spcPts val="900"/>
              </a:spcBef>
              <a:spcAft>
                <a:spcPts val="0"/>
              </a:spcAft>
              <a:buClr>
                <a:schemeClr val="lt1"/>
              </a:buClr>
              <a:buSzPts val="1200"/>
              <a:buNone/>
              <a:defRPr b="1" sz="1200">
                <a:solidFill>
                  <a:schemeClr val="lt1"/>
                </a:solidFill>
              </a:defRPr>
            </a:lvl5pPr>
            <a:lvl6pPr lvl="5" rtl="0">
              <a:spcBef>
                <a:spcPts val="180"/>
              </a:spcBef>
              <a:spcAft>
                <a:spcPts val="0"/>
              </a:spcAft>
              <a:buClr>
                <a:schemeClr val="lt1"/>
              </a:buClr>
              <a:buSzPts val="1200"/>
              <a:buNone/>
              <a:defRPr b="1" sz="1200">
                <a:solidFill>
                  <a:schemeClr val="lt1"/>
                </a:solidFill>
              </a:defRPr>
            </a:lvl6pPr>
            <a:lvl7pPr lvl="6" rtl="0">
              <a:spcBef>
                <a:spcPts val="180"/>
              </a:spcBef>
              <a:spcAft>
                <a:spcPts val="0"/>
              </a:spcAft>
              <a:buClr>
                <a:schemeClr val="lt1"/>
              </a:buClr>
              <a:buSzPts val="1200"/>
              <a:buNone/>
              <a:defRPr b="1" sz="1200">
                <a:solidFill>
                  <a:schemeClr val="lt1"/>
                </a:solidFill>
              </a:defRPr>
            </a:lvl7pPr>
            <a:lvl8pPr lvl="7" rtl="0">
              <a:spcBef>
                <a:spcPts val="180"/>
              </a:spcBef>
              <a:spcAft>
                <a:spcPts val="0"/>
              </a:spcAft>
              <a:buClr>
                <a:schemeClr val="lt1"/>
              </a:buClr>
              <a:buSzPts val="1200"/>
              <a:buNone/>
              <a:defRPr b="1" sz="1200">
                <a:solidFill>
                  <a:schemeClr val="lt1"/>
                </a:solidFill>
              </a:defRPr>
            </a:lvl8pPr>
            <a:lvl9pPr lvl="8" rtl="0">
              <a:spcBef>
                <a:spcPts val="180"/>
              </a:spcBef>
              <a:spcAft>
                <a:spcPts val="0"/>
              </a:spcAft>
              <a:buClr>
                <a:schemeClr val="lt1"/>
              </a:buClr>
              <a:buSzPts val="1200"/>
              <a:buNone/>
              <a:defRPr b="1" sz="1200">
                <a:solidFill>
                  <a:schemeClr val="lt1"/>
                </a:solidFill>
              </a:defRPr>
            </a:lvl9pPr>
          </a:lstStyle>
          <a:p/>
        </p:txBody>
      </p:sp>
      <p:sp>
        <p:nvSpPr>
          <p:cNvPr id="363" name="Google Shape;363;p59"/>
          <p:cNvSpPr txBox="1"/>
          <p:nvPr>
            <p:ph idx="2" type="subTitle"/>
          </p:nvPr>
        </p:nvSpPr>
        <p:spPr>
          <a:xfrm>
            <a:off x="704088" y="3886200"/>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900"/>
              </a:spcBef>
              <a:spcAft>
                <a:spcPts val="0"/>
              </a:spcAft>
              <a:buClr>
                <a:schemeClr val="lt1"/>
              </a:buClr>
              <a:buSzPts val="1200"/>
              <a:buNone/>
              <a:defRPr sz="1200">
                <a:solidFill>
                  <a:schemeClr val="lt1"/>
                </a:solidFill>
              </a:defRPr>
            </a:lvl3pPr>
            <a:lvl4pPr lvl="3" rtl="0">
              <a:spcBef>
                <a:spcPts val="900"/>
              </a:spcBef>
              <a:spcAft>
                <a:spcPts val="0"/>
              </a:spcAft>
              <a:buClr>
                <a:schemeClr val="lt1"/>
              </a:buClr>
              <a:buSzPts val="1200"/>
              <a:buNone/>
              <a:defRPr sz="1200">
                <a:solidFill>
                  <a:schemeClr val="lt1"/>
                </a:solidFill>
              </a:defRPr>
            </a:lvl4pPr>
            <a:lvl5pPr lvl="4" rtl="0">
              <a:spcBef>
                <a:spcPts val="900"/>
              </a:spcBef>
              <a:spcAft>
                <a:spcPts val="0"/>
              </a:spcAft>
              <a:buClr>
                <a:schemeClr val="lt1"/>
              </a:buClr>
              <a:buSzPts val="1200"/>
              <a:buNone/>
              <a:defRPr sz="1200">
                <a:solidFill>
                  <a:schemeClr val="lt1"/>
                </a:solidFill>
              </a:defRPr>
            </a:lvl5pPr>
            <a:lvl6pPr lvl="5" rtl="0">
              <a:spcBef>
                <a:spcPts val="180"/>
              </a:spcBef>
              <a:spcAft>
                <a:spcPts val="0"/>
              </a:spcAft>
              <a:buClr>
                <a:schemeClr val="lt1"/>
              </a:buClr>
              <a:buSzPts val="1200"/>
              <a:buNone/>
              <a:defRPr sz="1200">
                <a:solidFill>
                  <a:schemeClr val="lt1"/>
                </a:solidFill>
              </a:defRPr>
            </a:lvl6pPr>
            <a:lvl7pPr lvl="6" rtl="0">
              <a:spcBef>
                <a:spcPts val="180"/>
              </a:spcBef>
              <a:spcAft>
                <a:spcPts val="0"/>
              </a:spcAft>
              <a:buClr>
                <a:schemeClr val="lt1"/>
              </a:buClr>
              <a:buSzPts val="1200"/>
              <a:buNone/>
              <a:defRPr sz="1200">
                <a:solidFill>
                  <a:schemeClr val="lt1"/>
                </a:solidFill>
              </a:defRPr>
            </a:lvl7pPr>
            <a:lvl8pPr lvl="7" rtl="0">
              <a:spcBef>
                <a:spcPts val="180"/>
              </a:spcBef>
              <a:spcAft>
                <a:spcPts val="0"/>
              </a:spcAft>
              <a:buClr>
                <a:schemeClr val="lt1"/>
              </a:buClr>
              <a:buSzPts val="1200"/>
              <a:buNone/>
              <a:defRPr sz="1200">
                <a:solidFill>
                  <a:schemeClr val="lt1"/>
                </a:solidFill>
              </a:defRPr>
            </a:lvl8pPr>
            <a:lvl9pPr lvl="8" rtl="0">
              <a:spcBef>
                <a:spcPts val="180"/>
              </a:spcBef>
              <a:spcAft>
                <a:spcPts val="0"/>
              </a:spcAft>
              <a:buClr>
                <a:schemeClr val="lt1"/>
              </a:buClr>
              <a:buSzPts val="1200"/>
              <a:buNone/>
              <a:defRPr sz="1200">
                <a:solidFill>
                  <a:schemeClr val="lt1"/>
                </a:solidFill>
              </a:defRPr>
            </a:lvl9pPr>
          </a:lstStyle>
          <a:p/>
        </p:txBody>
      </p:sp>
      <p:sp>
        <p:nvSpPr>
          <p:cNvPr id="364" name="Google Shape;364;p59"/>
          <p:cNvSpPr txBox="1"/>
          <p:nvPr>
            <p:ph idx="3" type="subTitle"/>
          </p:nvPr>
        </p:nvSpPr>
        <p:spPr>
          <a:xfrm>
            <a:off x="704088" y="4315968"/>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900"/>
              </a:spcBef>
              <a:spcAft>
                <a:spcPts val="0"/>
              </a:spcAft>
              <a:buClr>
                <a:schemeClr val="lt1"/>
              </a:buClr>
              <a:buSzPts val="1200"/>
              <a:buNone/>
              <a:defRPr sz="1200">
                <a:solidFill>
                  <a:schemeClr val="lt1"/>
                </a:solidFill>
              </a:defRPr>
            </a:lvl3pPr>
            <a:lvl4pPr lvl="3" rtl="0">
              <a:spcBef>
                <a:spcPts val="900"/>
              </a:spcBef>
              <a:spcAft>
                <a:spcPts val="0"/>
              </a:spcAft>
              <a:buClr>
                <a:schemeClr val="lt1"/>
              </a:buClr>
              <a:buSzPts val="1200"/>
              <a:buNone/>
              <a:defRPr sz="1200">
                <a:solidFill>
                  <a:schemeClr val="lt1"/>
                </a:solidFill>
              </a:defRPr>
            </a:lvl4pPr>
            <a:lvl5pPr lvl="4" rtl="0">
              <a:spcBef>
                <a:spcPts val="900"/>
              </a:spcBef>
              <a:spcAft>
                <a:spcPts val="0"/>
              </a:spcAft>
              <a:buClr>
                <a:schemeClr val="lt1"/>
              </a:buClr>
              <a:buSzPts val="1200"/>
              <a:buNone/>
              <a:defRPr sz="1200">
                <a:solidFill>
                  <a:schemeClr val="lt1"/>
                </a:solidFill>
              </a:defRPr>
            </a:lvl5pPr>
            <a:lvl6pPr lvl="5" rtl="0">
              <a:spcBef>
                <a:spcPts val="180"/>
              </a:spcBef>
              <a:spcAft>
                <a:spcPts val="0"/>
              </a:spcAft>
              <a:buClr>
                <a:schemeClr val="lt1"/>
              </a:buClr>
              <a:buSzPts val="1200"/>
              <a:buNone/>
              <a:defRPr sz="1200">
                <a:solidFill>
                  <a:schemeClr val="lt1"/>
                </a:solidFill>
              </a:defRPr>
            </a:lvl6pPr>
            <a:lvl7pPr lvl="6" rtl="0">
              <a:spcBef>
                <a:spcPts val="180"/>
              </a:spcBef>
              <a:spcAft>
                <a:spcPts val="0"/>
              </a:spcAft>
              <a:buClr>
                <a:schemeClr val="lt1"/>
              </a:buClr>
              <a:buSzPts val="1200"/>
              <a:buNone/>
              <a:defRPr sz="1200">
                <a:solidFill>
                  <a:schemeClr val="lt1"/>
                </a:solidFill>
              </a:defRPr>
            </a:lvl7pPr>
            <a:lvl8pPr lvl="7" rtl="0">
              <a:spcBef>
                <a:spcPts val="180"/>
              </a:spcBef>
              <a:spcAft>
                <a:spcPts val="0"/>
              </a:spcAft>
              <a:buClr>
                <a:schemeClr val="lt1"/>
              </a:buClr>
              <a:buSzPts val="1200"/>
              <a:buNone/>
              <a:defRPr sz="1200">
                <a:solidFill>
                  <a:schemeClr val="lt1"/>
                </a:solidFill>
              </a:defRPr>
            </a:lvl8pPr>
            <a:lvl9pPr lvl="8" rtl="0">
              <a:spcBef>
                <a:spcPts val="180"/>
              </a:spcBef>
              <a:spcAft>
                <a:spcPts val="0"/>
              </a:spcAft>
              <a:buClr>
                <a:schemeClr val="lt1"/>
              </a:buClr>
              <a:buSzPts val="1200"/>
              <a:buNone/>
              <a:defRPr sz="1200">
                <a:solidFill>
                  <a:schemeClr val="lt1"/>
                </a:solidFill>
              </a:defRPr>
            </a:lvl9pPr>
          </a:lstStyle>
          <a:p/>
        </p:txBody>
      </p:sp>
      <p:pic>
        <p:nvPicPr>
          <p:cNvPr id="365" name="Google Shape;365;p59"/>
          <p:cNvPicPr preferRelativeResize="0"/>
          <p:nvPr/>
        </p:nvPicPr>
        <p:blipFill rotWithShape="1">
          <a:blip r:embed="rId2">
            <a:alphaModFix/>
          </a:blip>
          <a:srcRect b="0" l="0" r="0" t="0"/>
          <a:stretch/>
        </p:blipFill>
        <p:spPr>
          <a:xfrm>
            <a:off x="501325" y="-75225"/>
            <a:ext cx="1128550" cy="112855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Cover (Artstor, white)" showMasterSp="0">
  <p:cSld name="Jstor Cover_1">
    <p:bg>
      <p:bgPr>
        <a:solidFill>
          <a:schemeClr val="lt1"/>
        </a:solidFill>
      </p:bgPr>
    </p:bg>
    <p:spTree>
      <p:nvGrpSpPr>
        <p:cNvPr id="366" name="Shape 366"/>
        <p:cNvGrpSpPr/>
        <p:nvPr/>
      </p:nvGrpSpPr>
      <p:grpSpPr>
        <a:xfrm>
          <a:off x="0" y="0"/>
          <a:ext cx="0" cy="0"/>
          <a:chOff x="0" y="0"/>
          <a:chExt cx="0" cy="0"/>
        </a:xfrm>
      </p:grpSpPr>
      <p:sp>
        <p:nvSpPr>
          <p:cNvPr id="367" name="Google Shape;367;p60"/>
          <p:cNvSpPr txBox="1"/>
          <p:nvPr>
            <p:ph type="title"/>
          </p:nvPr>
        </p:nvSpPr>
        <p:spPr>
          <a:xfrm>
            <a:off x="699715" y="1339969"/>
            <a:ext cx="6217800" cy="17373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5000"/>
              <a:buFont typeface="Times"/>
              <a:buNone/>
              <a:defRPr sz="5000"/>
            </a:lvl1pPr>
            <a:lvl2pPr lvl="1" rtl="0">
              <a:spcBef>
                <a:spcPts val="0"/>
              </a:spcBef>
              <a:spcAft>
                <a:spcPts val="0"/>
              </a:spcAft>
              <a:buClr>
                <a:schemeClr val="dk1"/>
              </a:buClr>
              <a:buSzPts val="5000"/>
              <a:buFont typeface="Times"/>
              <a:buNone/>
              <a:defRPr sz="5000">
                <a:latin typeface="Times"/>
                <a:ea typeface="Times"/>
                <a:cs typeface="Times"/>
                <a:sym typeface="Times"/>
              </a:defRPr>
            </a:lvl2pPr>
            <a:lvl3pPr lvl="2" rtl="0">
              <a:spcBef>
                <a:spcPts val="0"/>
              </a:spcBef>
              <a:spcAft>
                <a:spcPts val="0"/>
              </a:spcAft>
              <a:buClr>
                <a:schemeClr val="dk1"/>
              </a:buClr>
              <a:buSzPts val="5000"/>
              <a:buFont typeface="Times"/>
              <a:buNone/>
              <a:defRPr sz="5000">
                <a:latin typeface="Times"/>
                <a:ea typeface="Times"/>
                <a:cs typeface="Times"/>
                <a:sym typeface="Times"/>
              </a:defRPr>
            </a:lvl3pPr>
            <a:lvl4pPr lvl="3" rtl="0">
              <a:spcBef>
                <a:spcPts val="0"/>
              </a:spcBef>
              <a:spcAft>
                <a:spcPts val="0"/>
              </a:spcAft>
              <a:buClr>
                <a:schemeClr val="dk1"/>
              </a:buClr>
              <a:buSzPts val="5000"/>
              <a:buFont typeface="Times"/>
              <a:buNone/>
              <a:defRPr sz="5000">
                <a:latin typeface="Times"/>
                <a:ea typeface="Times"/>
                <a:cs typeface="Times"/>
                <a:sym typeface="Times"/>
              </a:defRPr>
            </a:lvl4pPr>
            <a:lvl5pPr lvl="4" rtl="0">
              <a:spcBef>
                <a:spcPts val="0"/>
              </a:spcBef>
              <a:spcAft>
                <a:spcPts val="0"/>
              </a:spcAft>
              <a:buClr>
                <a:schemeClr val="dk1"/>
              </a:buClr>
              <a:buSzPts val="5000"/>
              <a:buFont typeface="Times"/>
              <a:buNone/>
              <a:defRPr sz="5000">
                <a:latin typeface="Times"/>
                <a:ea typeface="Times"/>
                <a:cs typeface="Times"/>
                <a:sym typeface="Times"/>
              </a:defRPr>
            </a:lvl5pPr>
            <a:lvl6pPr lvl="5" rtl="0">
              <a:spcBef>
                <a:spcPts val="0"/>
              </a:spcBef>
              <a:spcAft>
                <a:spcPts val="0"/>
              </a:spcAft>
              <a:buClr>
                <a:schemeClr val="dk1"/>
              </a:buClr>
              <a:buSzPts val="5000"/>
              <a:buFont typeface="Times"/>
              <a:buNone/>
              <a:defRPr sz="5000">
                <a:latin typeface="Times"/>
                <a:ea typeface="Times"/>
                <a:cs typeface="Times"/>
                <a:sym typeface="Times"/>
              </a:defRPr>
            </a:lvl6pPr>
            <a:lvl7pPr lvl="6" rtl="0">
              <a:spcBef>
                <a:spcPts val="0"/>
              </a:spcBef>
              <a:spcAft>
                <a:spcPts val="0"/>
              </a:spcAft>
              <a:buClr>
                <a:schemeClr val="dk1"/>
              </a:buClr>
              <a:buSzPts val="5000"/>
              <a:buFont typeface="Times"/>
              <a:buNone/>
              <a:defRPr sz="5000">
                <a:latin typeface="Times"/>
                <a:ea typeface="Times"/>
                <a:cs typeface="Times"/>
                <a:sym typeface="Times"/>
              </a:defRPr>
            </a:lvl7pPr>
            <a:lvl8pPr lvl="7" rtl="0">
              <a:spcBef>
                <a:spcPts val="0"/>
              </a:spcBef>
              <a:spcAft>
                <a:spcPts val="0"/>
              </a:spcAft>
              <a:buClr>
                <a:schemeClr val="dk1"/>
              </a:buClr>
              <a:buSzPts val="5000"/>
              <a:buFont typeface="Times"/>
              <a:buNone/>
              <a:defRPr sz="5000">
                <a:latin typeface="Times"/>
                <a:ea typeface="Times"/>
                <a:cs typeface="Times"/>
                <a:sym typeface="Times"/>
              </a:defRPr>
            </a:lvl8pPr>
            <a:lvl9pPr lvl="8" rtl="0">
              <a:spcBef>
                <a:spcPts val="0"/>
              </a:spcBef>
              <a:spcAft>
                <a:spcPts val="0"/>
              </a:spcAft>
              <a:buClr>
                <a:schemeClr val="dk1"/>
              </a:buClr>
              <a:buSzPts val="5000"/>
              <a:buFont typeface="Times"/>
              <a:buNone/>
              <a:defRPr sz="5000">
                <a:latin typeface="Times"/>
                <a:ea typeface="Times"/>
                <a:cs typeface="Times"/>
                <a:sym typeface="Times"/>
              </a:defRPr>
            </a:lvl9pPr>
          </a:lstStyle>
          <a:p/>
        </p:txBody>
      </p:sp>
      <p:sp>
        <p:nvSpPr>
          <p:cNvPr id="368" name="Google Shape;368;p60"/>
          <p:cNvSpPr txBox="1"/>
          <p:nvPr>
            <p:ph idx="1" type="subTitle"/>
          </p:nvPr>
        </p:nvSpPr>
        <p:spPr>
          <a:xfrm>
            <a:off x="704088" y="3675888"/>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b="1" sz="1200"/>
            </a:lvl1pPr>
            <a:lvl2pPr lvl="1" rtl="0">
              <a:spcBef>
                <a:spcPts val="500"/>
              </a:spcBef>
              <a:spcAft>
                <a:spcPts val="0"/>
              </a:spcAft>
              <a:buClr>
                <a:schemeClr val="dk1"/>
              </a:buClr>
              <a:buSzPts val="1200"/>
              <a:buNone/>
              <a:defRPr b="1" sz="1200"/>
            </a:lvl2pPr>
            <a:lvl3pPr lvl="2" rtl="0">
              <a:spcBef>
                <a:spcPts val="900"/>
              </a:spcBef>
              <a:spcAft>
                <a:spcPts val="0"/>
              </a:spcAft>
              <a:buSzPts val="1200"/>
              <a:buNone/>
              <a:defRPr b="1" sz="1200"/>
            </a:lvl3pPr>
            <a:lvl4pPr lvl="3" rtl="0">
              <a:spcBef>
                <a:spcPts val="900"/>
              </a:spcBef>
              <a:spcAft>
                <a:spcPts val="0"/>
              </a:spcAft>
              <a:buClr>
                <a:schemeClr val="dk1"/>
              </a:buClr>
              <a:buSzPts val="1200"/>
              <a:buNone/>
              <a:defRPr b="1" sz="1200"/>
            </a:lvl4pPr>
            <a:lvl5pPr lvl="4" rtl="0">
              <a:spcBef>
                <a:spcPts val="900"/>
              </a:spcBef>
              <a:spcAft>
                <a:spcPts val="0"/>
              </a:spcAft>
              <a:buClr>
                <a:schemeClr val="dk1"/>
              </a:buClr>
              <a:buSzPts val="1200"/>
              <a:buNone/>
              <a:defRPr b="1" sz="1200"/>
            </a:lvl5pPr>
            <a:lvl6pPr lvl="5" rtl="0">
              <a:spcBef>
                <a:spcPts val="180"/>
              </a:spcBef>
              <a:spcAft>
                <a:spcPts val="0"/>
              </a:spcAft>
              <a:buClr>
                <a:schemeClr val="dk1"/>
              </a:buClr>
              <a:buSzPts val="1200"/>
              <a:buNone/>
              <a:defRPr b="1" sz="1200"/>
            </a:lvl6pPr>
            <a:lvl7pPr lvl="6" rtl="0">
              <a:spcBef>
                <a:spcPts val="180"/>
              </a:spcBef>
              <a:spcAft>
                <a:spcPts val="0"/>
              </a:spcAft>
              <a:buClr>
                <a:schemeClr val="dk1"/>
              </a:buClr>
              <a:buSzPts val="1200"/>
              <a:buNone/>
              <a:defRPr b="1" sz="1200"/>
            </a:lvl7pPr>
            <a:lvl8pPr lvl="7" rtl="0">
              <a:spcBef>
                <a:spcPts val="180"/>
              </a:spcBef>
              <a:spcAft>
                <a:spcPts val="0"/>
              </a:spcAft>
              <a:buClr>
                <a:schemeClr val="dk1"/>
              </a:buClr>
              <a:buSzPts val="1200"/>
              <a:buNone/>
              <a:defRPr b="1" sz="1200"/>
            </a:lvl8pPr>
            <a:lvl9pPr lvl="8" rtl="0">
              <a:spcBef>
                <a:spcPts val="180"/>
              </a:spcBef>
              <a:spcAft>
                <a:spcPts val="0"/>
              </a:spcAft>
              <a:buClr>
                <a:schemeClr val="dk1"/>
              </a:buClr>
              <a:buSzPts val="1200"/>
              <a:buNone/>
              <a:defRPr b="1" sz="1200"/>
            </a:lvl9pPr>
          </a:lstStyle>
          <a:p/>
        </p:txBody>
      </p:sp>
      <p:sp>
        <p:nvSpPr>
          <p:cNvPr id="369" name="Google Shape;369;p60"/>
          <p:cNvSpPr txBox="1"/>
          <p:nvPr>
            <p:ph idx="2" type="subTitle"/>
          </p:nvPr>
        </p:nvSpPr>
        <p:spPr>
          <a:xfrm>
            <a:off x="704088" y="3886200"/>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sz="1200"/>
            </a:lvl1pPr>
            <a:lvl2pPr lvl="1" rtl="0">
              <a:spcBef>
                <a:spcPts val="500"/>
              </a:spcBef>
              <a:spcAft>
                <a:spcPts val="0"/>
              </a:spcAft>
              <a:buClr>
                <a:schemeClr val="dk1"/>
              </a:buClr>
              <a:buSzPts val="1200"/>
              <a:buNone/>
              <a:defRPr sz="1200"/>
            </a:lvl2pPr>
            <a:lvl3pPr lvl="2" rtl="0">
              <a:spcBef>
                <a:spcPts val="900"/>
              </a:spcBef>
              <a:spcAft>
                <a:spcPts val="0"/>
              </a:spcAft>
              <a:buSzPts val="1200"/>
              <a:buNone/>
              <a:defRPr sz="1200"/>
            </a:lvl3pPr>
            <a:lvl4pPr lvl="3" rtl="0">
              <a:spcBef>
                <a:spcPts val="900"/>
              </a:spcBef>
              <a:spcAft>
                <a:spcPts val="0"/>
              </a:spcAft>
              <a:buClr>
                <a:schemeClr val="dk1"/>
              </a:buClr>
              <a:buSzPts val="1200"/>
              <a:buNone/>
              <a:defRPr sz="1200"/>
            </a:lvl4pPr>
            <a:lvl5pPr lvl="4" rtl="0">
              <a:spcBef>
                <a:spcPts val="900"/>
              </a:spcBef>
              <a:spcAft>
                <a:spcPts val="0"/>
              </a:spcAft>
              <a:buClr>
                <a:schemeClr val="dk1"/>
              </a:buClr>
              <a:buSzPts val="1200"/>
              <a:buNone/>
              <a:defRPr sz="1200"/>
            </a:lvl5pPr>
            <a:lvl6pPr lvl="5" rtl="0">
              <a:spcBef>
                <a:spcPts val="180"/>
              </a:spcBef>
              <a:spcAft>
                <a:spcPts val="0"/>
              </a:spcAft>
              <a:buClr>
                <a:schemeClr val="dk1"/>
              </a:buClr>
              <a:buSzPts val="1200"/>
              <a:buNone/>
              <a:defRPr sz="1200"/>
            </a:lvl6pPr>
            <a:lvl7pPr lvl="6" rtl="0">
              <a:spcBef>
                <a:spcPts val="180"/>
              </a:spcBef>
              <a:spcAft>
                <a:spcPts val="0"/>
              </a:spcAft>
              <a:buClr>
                <a:schemeClr val="dk1"/>
              </a:buClr>
              <a:buSzPts val="1200"/>
              <a:buNone/>
              <a:defRPr sz="1200"/>
            </a:lvl7pPr>
            <a:lvl8pPr lvl="7" rtl="0">
              <a:spcBef>
                <a:spcPts val="180"/>
              </a:spcBef>
              <a:spcAft>
                <a:spcPts val="0"/>
              </a:spcAft>
              <a:buClr>
                <a:schemeClr val="dk1"/>
              </a:buClr>
              <a:buSzPts val="1200"/>
              <a:buNone/>
              <a:defRPr sz="1200"/>
            </a:lvl8pPr>
            <a:lvl9pPr lvl="8" rtl="0">
              <a:spcBef>
                <a:spcPts val="180"/>
              </a:spcBef>
              <a:spcAft>
                <a:spcPts val="0"/>
              </a:spcAft>
              <a:buClr>
                <a:schemeClr val="dk1"/>
              </a:buClr>
              <a:buSzPts val="1200"/>
              <a:buNone/>
              <a:defRPr sz="1200"/>
            </a:lvl9pPr>
          </a:lstStyle>
          <a:p/>
        </p:txBody>
      </p:sp>
      <p:sp>
        <p:nvSpPr>
          <p:cNvPr id="370" name="Google Shape;370;p60"/>
          <p:cNvSpPr txBox="1"/>
          <p:nvPr>
            <p:ph idx="3" type="subTitle"/>
          </p:nvPr>
        </p:nvSpPr>
        <p:spPr>
          <a:xfrm>
            <a:off x="704088" y="4315968"/>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sz="1200"/>
            </a:lvl1pPr>
            <a:lvl2pPr lvl="1" rtl="0">
              <a:spcBef>
                <a:spcPts val="500"/>
              </a:spcBef>
              <a:spcAft>
                <a:spcPts val="0"/>
              </a:spcAft>
              <a:buClr>
                <a:schemeClr val="dk1"/>
              </a:buClr>
              <a:buSzPts val="1200"/>
              <a:buNone/>
              <a:defRPr sz="1200"/>
            </a:lvl2pPr>
            <a:lvl3pPr lvl="2" rtl="0">
              <a:spcBef>
                <a:spcPts val="900"/>
              </a:spcBef>
              <a:spcAft>
                <a:spcPts val="0"/>
              </a:spcAft>
              <a:buSzPts val="1200"/>
              <a:buNone/>
              <a:defRPr sz="1200"/>
            </a:lvl3pPr>
            <a:lvl4pPr lvl="3" rtl="0">
              <a:spcBef>
                <a:spcPts val="900"/>
              </a:spcBef>
              <a:spcAft>
                <a:spcPts val="0"/>
              </a:spcAft>
              <a:buClr>
                <a:schemeClr val="dk1"/>
              </a:buClr>
              <a:buSzPts val="1200"/>
              <a:buNone/>
              <a:defRPr sz="1200"/>
            </a:lvl4pPr>
            <a:lvl5pPr lvl="4" rtl="0">
              <a:spcBef>
                <a:spcPts val="900"/>
              </a:spcBef>
              <a:spcAft>
                <a:spcPts val="0"/>
              </a:spcAft>
              <a:buClr>
                <a:schemeClr val="dk1"/>
              </a:buClr>
              <a:buSzPts val="1200"/>
              <a:buNone/>
              <a:defRPr sz="1200"/>
            </a:lvl5pPr>
            <a:lvl6pPr lvl="5" rtl="0">
              <a:spcBef>
                <a:spcPts val="180"/>
              </a:spcBef>
              <a:spcAft>
                <a:spcPts val="0"/>
              </a:spcAft>
              <a:buClr>
                <a:schemeClr val="dk1"/>
              </a:buClr>
              <a:buSzPts val="1200"/>
              <a:buNone/>
              <a:defRPr sz="1200"/>
            </a:lvl6pPr>
            <a:lvl7pPr lvl="6" rtl="0">
              <a:spcBef>
                <a:spcPts val="180"/>
              </a:spcBef>
              <a:spcAft>
                <a:spcPts val="0"/>
              </a:spcAft>
              <a:buClr>
                <a:schemeClr val="dk1"/>
              </a:buClr>
              <a:buSzPts val="1200"/>
              <a:buNone/>
              <a:defRPr sz="1200"/>
            </a:lvl7pPr>
            <a:lvl8pPr lvl="7" rtl="0">
              <a:spcBef>
                <a:spcPts val="180"/>
              </a:spcBef>
              <a:spcAft>
                <a:spcPts val="0"/>
              </a:spcAft>
              <a:buClr>
                <a:schemeClr val="dk1"/>
              </a:buClr>
              <a:buSzPts val="1200"/>
              <a:buNone/>
              <a:defRPr sz="1200"/>
            </a:lvl8pPr>
            <a:lvl9pPr lvl="8" rtl="0">
              <a:spcBef>
                <a:spcPts val="180"/>
              </a:spcBef>
              <a:spcAft>
                <a:spcPts val="0"/>
              </a:spcAft>
              <a:buClr>
                <a:schemeClr val="dk1"/>
              </a:buClr>
              <a:buSzPts val="1200"/>
              <a:buNone/>
              <a:defRPr sz="1200"/>
            </a:lvl9pPr>
          </a:lstStyle>
          <a:p/>
        </p:txBody>
      </p:sp>
      <p:pic>
        <p:nvPicPr>
          <p:cNvPr id="371" name="Google Shape;371;p60"/>
          <p:cNvPicPr preferRelativeResize="0"/>
          <p:nvPr/>
        </p:nvPicPr>
        <p:blipFill rotWithShape="1">
          <a:blip r:embed="rId2">
            <a:alphaModFix/>
          </a:blip>
          <a:srcRect b="0" l="0" r="0" t="0"/>
          <a:stretch/>
        </p:blipFill>
        <p:spPr>
          <a:xfrm>
            <a:off x="493575" y="-85425"/>
            <a:ext cx="1134725" cy="113472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Cover (Artstor, white with image)" showMasterSp="0">
  <p:cSld name="Jstor Cover Pic 2_1">
    <p:bg>
      <p:bgPr>
        <a:solidFill>
          <a:schemeClr val="lt1"/>
        </a:solidFill>
      </p:bgPr>
    </p:bg>
    <p:spTree>
      <p:nvGrpSpPr>
        <p:cNvPr id="372" name="Shape 372"/>
        <p:cNvGrpSpPr/>
        <p:nvPr/>
      </p:nvGrpSpPr>
      <p:grpSpPr>
        <a:xfrm>
          <a:off x="0" y="0"/>
          <a:ext cx="0" cy="0"/>
          <a:chOff x="0" y="0"/>
          <a:chExt cx="0" cy="0"/>
        </a:xfrm>
      </p:grpSpPr>
      <p:sp>
        <p:nvSpPr>
          <p:cNvPr id="373" name="Google Shape;373;p61"/>
          <p:cNvSpPr txBox="1"/>
          <p:nvPr>
            <p:ph type="title"/>
          </p:nvPr>
        </p:nvSpPr>
        <p:spPr>
          <a:xfrm>
            <a:off x="699715" y="1339969"/>
            <a:ext cx="4224600" cy="17373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5000"/>
              <a:buFont typeface="Times"/>
              <a:buNone/>
              <a:defRPr sz="5000"/>
            </a:lvl1pPr>
            <a:lvl2pPr lvl="1" rtl="0">
              <a:spcBef>
                <a:spcPts val="0"/>
              </a:spcBef>
              <a:spcAft>
                <a:spcPts val="0"/>
              </a:spcAft>
              <a:buClr>
                <a:schemeClr val="dk1"/>
              </a:buClr>
              <a:buSzPts val="5000"/>
              <a:buFont typeface="Times"/>
              <a:buNone/>
              <a:defRPr sz="5000">
                <a:latin typeface="Times"/>
                <a:ea typeface="Times"/>
                <a:cs typeface="Times"/>
                <a:sym typeface="Times"/>
              </a:defRPr>
            </a:lvl2pPr>
            <a:lvl3pPr lvl="2" rtl="0">
              <a:spcBef>
                <a:spcPts val="0"/>
              </a:spcBef>
              <a:spcAft>
                <a:spcPts val="0"/>
              </a:spcAft>
              <a:buClr>
                <a:schemeClr val="dk1"/>
              </a:buClr>
              <a:buSzPts val="5000"/>
              <a:buFont typeface="Times"/>
              <a:buNone/>
              <a:defRPr sz="5000">
                <a:latin typeface="Times"/>
                <a:ea typeface="Times"/>
                <a:cs typeface="Times"/>
                <a:sym typeface="Times"/>
              </a:defRPr>
            </a:lvl3pPr>
            <a:lvl4pPr lvl="3" rtl="0">
              <a:spcBef>
                <a:spcPts val="0"/>
              </a:spcBef>
              <a:spcAft>
                <a:spcPts val="0"/>
              </a:spcAft>
              <a:buClr>
                <a:schemeClr val="dk1"/>
              </a:buClr>
              <a:buSzPts val="5000"/>
              <a:buFont typeface="Times"/>
              <a:buNone/>
              <a:defRPr sz="5000">
                <a:latin typeface="Times"/>
                <a:ea typeface="Times"/>
                <a:cs typeface="Times"/>
                <a:sym typeface="Times"/>
              </a:defRPr>
            </a:lvl4pPr>
            <a:lvl5pPr lvl="4" rtl="0">
              <a:spcBef>
                <a:spcPts val="0"/>
              </a:spcBef>
              <a:spcAft>
                <a:spcPts val="0"/>
              </a:spcAft>
              <a:buClr>
                <a:schemeClr val="dk1"/>
              </a:buClr>
              <a:buSzPts val="5000"/>
              <a:buFont typeface="Times"/>
              <a:buNone/>
              <a:defRPr sz="5000">
                <a:latin typeface="Times"/>
                <a:ea typeface="Times"/>
                <a:cs typeface="Times"/>
                <a:sym typeface="Times"/>
              </a:defRPr>
            </a:lvl5pPr>
            <a:lvl6pPr lvl="5" rtl="0">
              <a:spcBef>
                <a:spcPts val="0"/>
              </a:spcBef>
              <a:spcAft>
                <a:spcPts val="0"/>
              </a:spcAft>
              <a:buClr>
                <a:schemeClr val="dk1"/>
              </a:buClr>
              <a:buSzPts val="5000"/>
              <a:buFont typeface="Times"/>
              <a:buNone/>
              <a:defRPr sz="5000">
                <a:latin typeface="Times"/>
                <a:ea typeface="Times"/>
                <a:cs typeface="Times"/>
                <a:sym typeface="Times"/>
              </a:defRPr>
            </a:lvl6pPr>
            <a:lvl7pPr lvl="6" rtl="0">
              <a:spcBef>
                <a:spcPts val="0"/>
              </a:spcBef>
              <a:spcAft>
                <a:spcPts val="0"/>
              </a:spcAft>
              <a:buClr>
                <a:schemeClr val="dk1"/>
              </a:buClr>
              <a:buSzPts val="5000"/>
              <a:buFont typeface="Times"/>
              <a:buNone/>
              <a:defRPr sz="5000">
                <a:latin typeface="Times"/>
                <a:ea typeface="Times"/>
                <a:cs typeface="Times"/>
                <a:sym typeface="Times"/>
              </a:defRPr>
            </a:lvl7pPr>
            <a:lvl8pPr lvl="7" rtl="0">
              <a:spcBef>
                <a:spcPts val="0"/>
              </a:spcBef>
              <a:spcAft>
                <a:spcPts val="0"/>
              </a:spcAft>
              <a:buClr>
                <a:schemeClr val="dk1"/>
              </a:buClr>
              <a:buSzPts val="5000"/>
              <a:buFont typeface="Times"/>
              <a:buNone/>
              <a:defRPr sz="5000">
                <a:latin typeface="Times"/>
                <a:ea typeface="Times"/>
                <a:cs typeface="Times"/>
                <a:sym typeface="Times"/>
              </a:defRPr>
            </a:lvl8pPr>
            <a:lvl9pPr lvl="8" rtl="0">
              <a:spcBef>
                <a:spcPts val="0"/>
              </a:spcBef>
              <a:spcAft>
                <a:spcPts val="0"/>
              </a:spcAft>
              <a:buClr>
                <a:schemeClr val="dk1"/>
              </a:buClr>
              <a:buSzPts val="5000"/>
              <a:buFont typeface="Times"/>
              <a:buNone/>
              <a:defRPr sz="5000">
                <a:latin typeface="Times"/>
                <a:ea typeface="Times"/>
                <a:cs typeface="Times"/>
                <a:sym typeface="Times"/>
              </a:defRPr>
            </a:lvl9pPr>
          </a:lstStyle>
          <a:p/>
        </p:txBody>
      </p:sp>
      <p:sp>
        <p:nvSpPr>
          <p:cNvPr id="374" name="Google Shape;374;p61"/>
          <p:cNvSpPr txBox="1"/>
          <p:nvPr>
            <p:ph idx="1" type="subTitle"/>
          </p:nvPr>
        </p:nvSpPr>
        <p:spPr>
          <a:xfrm>
            <a:off x="699715" y="3356620"/>
            <a:ext cx="3612000" cy="6948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000"/>
              <a:buNone/>
              <a:defRPr sz="2000"/>
            </a:lvl1pPr>
            <a:lvl2pPr lvl="1" rtl="0">
              <a:spcBef>
                <a:spcPts val="500"/>
              </a:spcBef>
              <a:spcAft>
                <a:spcPts val="0"/>
              </a:spcAft>
              <a:buClr>
                <a:schemeClr val="dk1"/>
              </a:buClr>
              <a:buSzPts val="2000"/>
              <a:buNone/>
              <a:defRPr sz="2000"/>
            </a:lvl2pPr>
            <a:lvl3pPr lvl="2" rtl="0">
              <a:spcBef>
                <a:spcPts val="900"/>
              </a:spcBef>
              <a:spcAft>
                <a:spcPts val="0"/>
              </a:spcAft>
              <a:buSzPts val="2000"/>
              <a:buNone/>
              <a:defRPr sz="2000"/>
            </a:lvl3pPr>
            <a:lvl4pPr lvl="3" rtl="0">
              <a:spcBef>
                <a:spcPts val="900"/>
              </a:spcBef>
              <a:spcAft>
                <a:spcPts val="0"/>
              </a:spcAft>
              <a:buClr>
                <a:schemeClr val="dk1"/>
              </a:buClr>
              <a:buSzPts val="2000"/>
              <a:buNone/>
              <a:defRPr sz="2000"/>
            </a:lvl4pPr>
            <a:lvl5pPr lvl="4" rtl="0">
              <a:spcBef>
                <a:spcPts val="900"/>
              </a:spcBef>
              <a:spcAft>
                <a:spcPts val="0"/>
              </a:spcAft>
              <a:buClr>
                <a:schemeClr val="dk1"/>
              </a:buClr>
              <a:buSzPts val="2000"/>
              <a:buNone/>
              <a:defRPr sz="2000"/>
            </a:lvl5pPr>
            <a:lvl6pPr lvl="5" rtl="0">
              <a:spcBef>
                <a:spcPts val="180"/>
              </a:spcBef>
              <a:spcAft>
                <a:spcPts val="0"/>
              </a:spcAft>
              <a:buClr>
                <a:schemeClr val="dk1"/>
              </a:buClr>
              <a:buSzPts val="2000"/>
              <a:buNone/>
              <a:defRPr sz="2000"/>
            </a:lvl6pPr>
            <a:lvl7pPr lvl="6" rtl="0">
              <a:spcBef>
                <a:spcPts val="180"/>
              </a:spcBef>
              <a:spcAft>
                <a:spcPts val="0"/>
              </a:spcAft>
              <a:buClr>
                <a:schemeClr val="dk1"/>
              </a:buClr>
              <a:buSzPts val="2000"/>
              <a:buNone/>
              <a:defRPr sz="2000"/>
            </a:lvl7pPr>
            <a:lvl8pPr lvl="7" rtl="0">
              <a:spcBef>
                <a:spcPts val="180"/>
              </a:spcBef>
              <a:spcAft>
                <a:spcPts val="0"/>
              </a:spcAft>
              <a:buClr>
                <a:schemeClr val="dk1"/>
              </a:buClr>
              <a:buSzPts val="2000"/>
              <a:buNone/>
              <a:defRPr sz="2000"/>
            </a:lvl8pPr>
            <a:lvl9pPr lvl="8" rtl="0">
              <a:spcBef>
                <a:spcPts val="180"/>
              </a:spcBef>
              <a:spcAft>
                <a:spcPts val="0"/>
              </a:spcAft>
              <a:buClr>
                <a:schemeClr val="dk1"/>
              </a:buClr>
              <a:buSzPts val="2000"/>
              <a:buNone/>
              <a:defRPr sz="2000"/>
            </a:lvl9pPr>
          </a:lstStyle>
          <a:p/>
        </p:txBody>
      </p:sp>
      <p:sp>
        <p:nvSpPr>
          <p:cNvPr id="375" name="Google Shape;375;p61"/>
          <p:cNvSpPr txBox="1"/>
          <p:nvPr>
            <p:ph idx="2" type="subTitle"/>
          </p:nvPr>
        </p:nvSpPr>
        <p:spPr>
          <a:xfrm>
            <a:off x="699715" y="4311812"/>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sz="1200"/>
            </a:lvl1pPr>
            <a:lvl2pPr lvl="1" rtl="0">
              <a:spcBef>
                <a:spcPts val="500"/>
              </a:spcBef>
              <a:spcAft>
                <a:spcPts val="0"/>
              </a:spcAft>
              <a:buClr>
                <a:schemeClr val="dk1"/>
              </a:buClr>
              <a:buSzPts val="1200"/>
              <a:buNone/>
              <a:defRPr sz="1200"/>
            </a:lvl2pPr>
            <a:lvl3pPr lvl="2" rtl="0">
              <a:spcBef>
                <a:spcPts val="900"/>
              </a:spcBef>
              <a:spcAft>
                <a:spcPts val="0"/>
              </a:spcAft>
              <a:buSzPts val="1200"/>
              <a:buNone/>
              <a:defRPr sz="1200"/>
            </a:lvl3pPr>
            <a:lvl4pPr lvl="3" rtl="0">
              <a:spcBef>
                <a:spcPts val="900"/>
              </a:spcBef>
              <a:spcAft>
                <a:spcPts val="0"/>
              </a:spcAft>
              <a:buClr>
                <a:schemeClr val="dk1"/>
              </a:buClr>
              <a:buSzPts val="1200"/>
              <a:buNone/>
              <a:defRPr sz="1200"/>
            </a:lvl4pPr>
            <a:lvl5pPr lvl="4" rtl="0">
              <a:spcBef>
                <a:spcPts val="900"/>
              </a:spcBef>
              <a:spcAft>
                <a:spcPts val="0"/>
              </a:spcAft>
              <a:buClr>
                <a:schemeClr val="dk1"/>
              </a:buClr>
              <a:buSzPts val="1200"/>
              <a:buNone/>
              <a:defRPr sz="1200"/>
            </a:lvl5pPr>
            <a:lvl6pPr lvl="5" rtl="0">
              <a:spcBef>
                <a:spcPts val="180"/>
              </a:spcBef>
              <a:spcAft>
                <a:spcPts val="0"/>
              </a:spcAft>
              <a:buClr>
                <a:schemeClr val="dk1"/>
              </a:buClr>
              <a:buSzPts val="1200"/>
              <a:buNone/>
              <a:defRPr sz="1200"/>
            </a:lvl6pPr>
            <a:lvl7pPr lvl="6" rtl="0">
              <a:spcBef>
                <a:spcPts val="180"/>
              </a:spcBef>
              <a:spcAft>
                <a:spcPts val="0"/>
              </a:spcAft>
              <a:buClr>
                <a:schemeClr val="dk1"/>
              </a:buClr>
              <a:buSzPts val="1200"/>
              <a:buNone/>
              <a:defRPr sz="1200"/>
            </a:lvl7pPr>
            <a:lvl8pPr lvl="7" rtl="0">
              <a:spcBef>
                <a:spcPts val="180"/>
              </a:spcBef>
              <a:spcAft>
                <a:spcPts val="0"/>
              </a:spcAft>
              <a:buClr>
                <a:schemeClr val="dk1"/>
              </a:buClr>
              <a:buSzPts val="1200"/>
              <a:buNone/>
              <a:defRPr sz="1200"/>
            </a:lvl8pPr>
            <a:lvl9pPr lvl="8" rtl="0">
              <a:spcBef>
                <a:spcPts val="180"/>
              </a:spcBef>
              <a:spcAft>
                <a:spcPts val="0"/>
              </a:spcAft>
              <a:buClr>
                <a:schemeClr val="dk1"/>
              </a:buClr>
              <a:buSzPts val="1200"/>
              <a:buNone/>
              <a:defRPr sz="1200"/>
            </a:lvl9pPr>
          </a:lstStyle>
          <a:p/>
        </p:txBody>
      </p:sp>
      <p:sp>
        <p:nvSpPr>
          <p:cNvPr id="376" name="Google Shape;376;p61"/>
          <p:cNvSpPr txBox="1"/>
          <p:nvPr>
            <p:ph idx="3" type="subTitle"/>
          </p:nvPr>
        </p:nvSpPr>
        <p:spPr>
          <a:xfrm>
            <a:off x="699715" y="4615230"/>
            <a:ext cx="3612000" cy="375000"/>
          </a:xfrm>
          <a:prstGeom prst="rect">
            <a:avLst/>
          </a:prstGeom>
        </p:spPr>
        <p:txBody>
          <a:bodyPr anchorCtr="0" anchor="t" bIns="0" lIns="0" spcFirstLastPara="1" rIns="0" wrap="square" tIns="0">
            <a:noAutofit/>
          </a:bodyPr>
          <a:lstStyle>
            <a:lvl1pPr lvl="0" rtl="0">
              <a:spcBef>
                <a:spcPts val="0"/>
              </a:spcBef>
              <a:spcAft>
                <a:spcPts val="0"/>
              </a:spcAft>
              <a:buClr>
                <a:srgbClr val="343332"/>
              </a:buClr>
              <a:buSzPts val="800"/>
              <a:buNone/>
              <a:defRPr i="1" sz="800">
                <a:solidFill>
                  <a:srgbClr val="343332"/>
                </a:solidFill>
              </a:defRPr>
            </a:lvl1pPr>
            <a:lvl2pPr lvl="1" rtl="0">
              <a:spcBef>
                <a:spcPts val="500"/>
              </a:spcBef>
              <a:spcAft>
                <a:spcPts val="0"/>
              </a:spcAft>
              <a:buClr>
                <a:srgbClr val="343332"/>
              </a:buClr>
              <a:buSzPts val="800"/>
              <a:buNone/>
              <a:defRPr i="1" sz="800">
                <a:solidFill>
                  <a:srgbClr val="343332"/>
                </a:solidFill>
              </a:defRPr>
            </a:lvl2pPr>
            <a:lvl3pPr lvl="2" rtl="0">
              <a:spcBef>
                <a:spcPts val="900"/>
              </a:spcBef>
              <a:spcAft>
                <a:spcPts val="0"/>
              </a:spcAft>
              <a:buClr>
                <a:srgbClr val="343332"/>
              </a:buClr>
              <a:buSzPts val="800"/>
              <a:buNone/>
              <a:defRPr i="1" sz="800">
                <a:solidFill>
                  <a:srgbClr val="343332"/>
                </a:solidFill>
              </a:defRPr>
            </a:lvl3pPr>
            <a:lvl4pPr lvl="3" rtl="0">
              <a:spcBef>
                <a:spcPts val="900"/>
              </a:spcBef>
              <a:spcAft>
                <a:spcPts val="0"/>
              </a:spcAft>
              <a:buClr>
                <a:srgbClr val="343332"/>
              </a:buClr>
              <a:buSzPts val="800"/>
              <a:buNone/>
              <a:defRPr i="1" sz="800">
                <a:solidFill>
                  <a:srgbClr val="343332"/>
                </a:solidFill>
              </a:defRPr>
            </a:lvl4pPr>
            <a:lvl5pPr lvl="4" rtl="0">
              <a:spcBef>
                <a:spcPts val="900"/>
              </a:spcBef>
              <a:spcAft>
                <a:spcPts val="0"/>
              </a:spcAft>
              <a:buClr>
                <a:srgbClr val="343332"/>
              </a:buClr>
              <a:buSzPts val="800"/>
              <a:buNone/>
              <a:defRPr i="1" sz="800">
                <a:solidFill>
                  <a:srgbClr val="343332"/>
                </a:solidFill>
              </a:defRPr>
            </a:lvl5pPr>
            <a:lvl6pPr lvl="5" rtl="0">
              <a:spcBef>
                <a:spcPts val="180"/>
              </a:spcBef>
              <a:spcAft>
                <a:spcPts val="0"/>
              </a:spcAft>
              <a:buClr>
                <a:srgbClr val="343332"/>
              </a:buClr>
              <a:buSzPts val="800"/>
              <a:buNone/>
              <a:defRPr i="1" sz="800">
                <a:solidFill>
                  <a:srgbClr val="343332"/>
                </a:solidFill>
              </a:defRPr>
            </a:lvl6pPr>
            <a:lvl7pPr lvl="6" rtl="0">
              <a:spcBef>
                <a:spcPts val="180"/>
              </a:spcBef>
              <a:spcAft>
                <a:spcPts val="0"/>
              </a:spcAft>
              <a:buClr>
                <a:srgbClr val="343332"/>
              </a:buClr>
              <a:buSzPts val="800"/>
              <a:buNone/>
              <a:defRPr i="1" sz="800">
                <a:solidFill>
                  <a:srgbClr val="343332"/>
                </a:solidFill>
              </a:defRPr>
            </a:lvl7pPr>
            <a:lvl8pPr lvl="7" rtl="0">
              <a:spcBef>
                <a:spcPts val="180"/>
              </a:spcBef>
              <a:spcAft>
                <a:spcPts val="0"/>
              </a:spcAft>
              <a:buClr>
                <a:srgbClr val="343332"/>
              </a:buClr>
              <a:buSzPts val="800"/>
              <a:buNone/>
              <a:defRPr i="1" sz="800">
                <a:solidFill>
                  <a:srgbClr val="343332"/>
                </a:solidFill>
              </a:defRPr>
            </a:lvl8pPr>
            <a:lvl9pPr lvl="8" rtl="0">
              <a:spcBef>
                <a:spcPts val="180"/>
              </a:spcBef>
              <a:spcAft>
                <a:spcPts val="0"/>
              </a:spcAft>
              <a:buClr>
                <a:srgbClr val="343332"/>
              </a:buClr>
              <a:buSzPts val="800"/>
              <a:buNone/>
              <a:defRPr i="1" sz="800">
                <a:solidFill>
                  <a:srgbClr val="343332"/>
                </a:solidFill>
              </a:defRPr>
            </a:lvl9pPr>
          </a:lstStyle>
          <a:p/>
        </p:txBody>
      </p:sp>
      <p:pic>
        <p:nvPicPr>
          <p:cNvPr id="377" name="Google Shape;377;p61"/>
          <p:cNvPicPr preferRelativeResize="0"/>
          <p:nvPr/>
        </p:nvPicPr>
        <p:blipFill rotWithShape="1">
          <a:blip r:embed="rId2">
            <a:alphaModFix/>
          </a:blip>
          <a:srcRect b="0" l="0" r="0" t="0"/>
          <a:stretch/>
        </p:blipFill>
        <p:spPr>
          <a:xfrm>
            <a:off x="493575" y="-85425"/>
            <a:ext cx="1134725" cy="11347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1">
  <p:cSld name="1_Text_1_1">
    <p:bg>
      <p:bgPr>
        <a:solidFill>
          <a:srgbClr val="F4D7D7"/>
        </a:solidFill>
      </p:bgPr>
    </p:bg>
    <p:spTree>
      <p:nvGrpSpPr>
        <p:cNvPr id="42" name="Shape 42"/>
        <p:cNvGrpSpPr/>
        <p:nvPr/>
      </p:nvGrpSpPr>
      <p:grpSpPr>
        <a:xfrm>
          <a:off x="0" y="0"/>
          <a:ext cx="0" cy="0"/>
          <a:chOff x="0" y="0"/>
          <a:chExt cx="0" cy="0"/>
        </a:xfrm>
      </p:grpSpPr>
      <p:sp>
        <p:nvSpPr>
          <p:cNvPr id="43" name="Google Shape;43;p7"/>
          <p:cNvSpPr txBox="1"/>
          <p:nvPr>
            <p:ph type="title"/>
          </p:nvPr>
        </p:nvSpPr>
        <p:spPr>
          <a:xfrm>
            <a:off x="703275" y="685800"/>
            <a:ext cx="4498200" cy="496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676765"/>
              </a:buClr>
              <a:buSzPts val="1900"/>
              <a:buFont typeface="Times"/>
              <a:buNone/>
              <a:defRPr sz="1900">
                <a:solidFill>
                  <a:srgbClr val="676765"/>
                </a:solidFill>
              </a:defRPr>
            </a:lvl1pPr>
            <a:lvl2pPr lvl="1" rtl="0" algn="l">
              <a:lnSpc>
                <a:spcPct val="85000"/>
              </a:lnSpc>
              <a:spcBef>
                <a:spcPts val="0"/>
              </a:spcBef>
              <a:spcAft>
                <a:spcPts val="0"/>
              </a:spcAft>
              <a:buSzPts val="1900"/>
              <a:buFont typeface="Times"/>
              <a:buNone/>
              <a:defRPr sz="1900">
                <a:latin typeface="Times"/>
                <a:ea typeface="Times"/>
                <a:cs typeface="Times"/>
                <a:sym typeface="Times"/>
              </a:defRPr>
            </a:lvl2pPr>
            <a:lvl3pPr lvl="2" rtl="0" algn="l">
              <a:lnSpc>
                <a:spcPct val="85000"/>
              </a:lnSpc>
              <a:spcBef>
                <a:spcPts val="0"/>
              </a:spcBef>
              <a:spcAft>
                <a:spcPts val="0"/>
              </a:spcAft>
              <a:buSzPts val="1900"/>
              <a:buFont typeface="Times"/>
              <a:buNone/>
              <a:defRPr sz="1900">
                <a:latin typeface="Times"/>
                <a:ea typeface="Times"/>
                <a:cs typeface="Times"/>
                <a:sym typeface="Times"/>
              </a:defRPr>
            </a:lvl3pPr>
            <a:lvl4pPr lvl="3" rtl="0" algn="l">
              <a:lnSpc>
                <a:spcPct val="85000"/>
              </a:lnSpc>
              <a:spcBef>
                <a:spcPts val="0"/>
              </a:spcBef>
              <a:spcAft>
                <a:spcPts val="0"/>
              </a:spcAft>
              <a:buSzPts val="1900"/>
              <a:buFont typeface="Times"/>
              <a:buNone/>
              <a:defRPr sz="1900">
                <a:latin typeface="Times"/>
                <a:ea typeface="Times"/>
                <a:cs typeface="Times"/>
                <a:sym typeface="Times"/>
              </a:defRPr>
            </a:lvl4pPr>
            <a:lvl5pPr lvl="4" rtl="0" algn="l">
              <a:lnSpc>
                <a:spcPct val="85000"/>
              </a:lnSpc>
              <a:spcBef>
                <a:spcPts val="0"/>
              </a:spcBef>
              <a:spcAft>
                <a:spcPts val="0"/>
              </a:spcAft>
              <a:buSzPts val="1900"/>
              <a:buFont typeface="Times"/>
              <a:buNone/>
              <a:defRPr sz="1900">
                <a:latin typeface="Times"/>
                <a:ea typeface="Times"/>
                <a:cs typeface="Times"/>
                <a:sym typeface="Times"/>
              </a:defRPr>
            </a:lvl5pPr>
            <a:lvl6pPr lvl="5" rtl="0" algn="l">
              <a:lnSpc>
                <a:spcPct val="85000"/>
              </a:lnSpc>
              <a:spcBef>
                <a:spcPts val="0"/>
              </a:spcBef>
              <a:spcAft>
                <a:spcPts val="0"/>
              </a:spcAft>
              <a:buSzPts val="1900"/>
              <a:buFont typeface="Times"/>
              <a:buNone/>
              <a:defRPr sz="1900">
                <a:latin typeface="Times"/>
                <a:ea typeface="Times"/>
                <a:cs typeface="Times"/>
                <a:sym typeface="Times"/>
              </a:defRPr>
            </a:lvl6pPr>
            <a:lvl7pPr lvl="6" rtl="0" algn="l">
              <a:lnSpc>
                <a:spcPct val="85000"/>
              </a:lnSpc>
              <a:spcBef>
                <a:spcPts val="0"/>
              </a:spcBef>
              <a:spcAft>
                <a:spcPts val="0"/>
              </a:spcAft>
              <a:buSzPts val="1900"/>
              <a:buFont typeface="Times"/>
              <a:buNone/>
              <a:defRPr sz="1900">
                <a:latin typeface="Times"/>
                <a:ea typeface="Times"/>
                <a:cs typeface="Times"/>
                <a:sym typeface="Times"/>
              </a:defRPr>
            </a:lvl7pPr>
            <a:lvl8pPr lvl="7" rtl="0" algn="l">
              <a:lnSpc>
                <a:spcPct val="85000"/>
              </a:lnSpc>
              <a:spcBef>
                <a:spcPts val="0"/>
              </a:spcBef>
              <a:spcAft>
                <a:spcPts val="0"/>
              </a:spcAft>
              <a:buSzPts val="1900"/>
              <a:buFont typeface="Times"/>
              <a:buNone/>
              <a:defRPr sz="1900">
                <a:latin typeface="Times"/>
                <a:ea typeface="Times"/>
                <a:cs typeface="Times"/>
                <a:sym typeface="Times"/>
              </a:defRPr>
            </a:lvl8pPr>
            <a:lvl9pPr lvl="8" rtl="0" algn="l">
              <a:lnSpc>
                <a:spcPct val="85000"/>
              </a:lnSpc>
              <a:spcBef>
                <a:spcPts val="0"/>
              </a:spcBef>
              <a:spcAft>
                <a:spcPts val="0"/>
              </a:spcAft>
              <a:buSzPts val="1900"/>
              <a:buFont typeface="Times"/>
              <a:buNone/>
              <a:defRPr sz="1900">
                <a:latin typeface="Times"/>
                <a:ea typeface="Times"/>
                <a:cs typeface="Times"/>
                <a:sym typeface="Times"/>
              </a:defRPr>
            </a:lvl9pPr>
          </a:lstStyle>
          <a:p/>
        </p:txBody>
      </p:sp>
      <p:pic>
        <p:nvPicPr>
          <p:cNvPr id="44" name="Google Shape;44;p7"/>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45" name="Google Shape;45;p7"/>
          <p:cNvSpPr txBox="1"/>
          <p:nvPr>
            <p:ph idx="12" type="sldNum"/>
          </p:nvPr>
        </p:nvSpPr>
        <p:spPr>
          <a:xfrm>
            <a:off x="7991856" y="4606701"/>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atin typeface="Roboto"/>
                <a:ea typeface="Roboto"/>
                <a:cs typeface="Roboto"/>
                <a:sym typeface="Roboto"/>
              </a:defRPr>
            </a:lvl1pPr>
            <a:lvl2pPr lvl="1" rtl="0" algn="r">
              <a:buNone/>
              <a:defRPr sz="800">
                <a:latin typeface="Roboto"/>
                <a:ea typeface="Roboto"/>
                <a:cs typeface="Roboto"/>
                <a:sym typeface="Roboto"/>
              </a:defRPr>
            </a:lvl2pPr>
            <a:lvl3pPr lvl="2" rtl="0" algn="r">
              <a:buNone/>
              <a:defRPr sz="800">
                <a:latin typeface="Roboto"/>
                <a:ea typeface="Roboto"/>
                <a:cs typeface="Roboto"/>
                <a:sym typeface="Roboto"/>
              </a:defRPr>
            </a:lvl3pPr>
            <a:lvl4pPr lvl="3" rtl="0" algn="r">
              <a:buNone/>
              <a:defRPr sz="800">
                <a:latin typeface="Roboto"/>
                <a:ea typeface="Roboto"/>
                <a:cs typeface="Roboto"/>
                <a:sym typeface="Roboto"/>
              </a:defRPr>
            </a:lvl4pPr>
            <a:lvl5pPr lvl="4" rtl="0" algn="r">
              <a:buNone/>
              <a:defRPr sz="800">
                <a:latin typeface="Roboto"/>
                <a:ea typeface="Roboto"/>
                <a:cs typeface="Roboto"/>
                <a:sym typeface="Roboto"/>
              </a:defRPr>
            </a:lvl5pPr>
            <a:lvl6pPr lvl="5" rtl="0" algn="r">
              <a:buNone/>
              <a:defRPr sz="800">
                <a:latin typeface="Roboto"/>
                <a:ea typeface="Roboto"/>
                <a:cs typeface="Roboto"/>
                <a:sym typeface="Roboto"/>
              </a:defRPr>
            </a:lvl6pPr>
            <a:lvl7pPr lvl="6" rtl="0" algn="r">
              <a:buNone/>
              <a:defRPr sz="800">
                <a:latin typeface="Roboto"/>
                <a:ea typeface="Roboto"/>
                <a:cs typeface="Roboto"/>
                <a:sym typeface="Roboto"/>
              </a:defRPr>
            </a:lvl7pPr>
            <a:lvl8pPr lvl="7" rtl="0" algn="r">
              <a:buNone/>
              <a:defRPr sz="800">
                <a:latin typeface="Roboto"/>
                <a:ea typeface="Roboto"/>
                <a:cs typeface="Roboto"/>
                <a:sym typeface="Roboto"/>
              </a:defRPr>
            </a:lvl8pPr>
            <a:lvl9pPr lvl="8" rtl="0" algn="r">
              <a:buNone/>
              <a:defRPr sz="800">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
        <p:nvSpPr>
          <p:cNvPr id="46" name="Google Shape;46;p7"/>
          <p:cNvSpPr txBox="1"/>
          <p:nvPr>
            <p:ph idx="1" type="body"/>
          </p:nvPr>
        </p:nvSpPr>
        <p:spPr>
          <a:xfrm>
            <a:off x="1406525" y="1143000"/>
            <a:ext cx="7032600" cy="3314700"/>
          </a:xfrm>
          <a:prstGeom prst="rect">
            <a:avLst/>
          </a:prstGeom>
        </p:spPr>
        <p:txBody>
          <a:bodyPr anchorCtr="0" anchor="t" bIns="0" lIns="0" spcFirstLastPara="1" rIns="0" wrap="square" tIns="0">
            <a:spAutoFit/>
          </a:bodyPr>
          <a:lstStyle>
            <a:lvl1pPr indent="-342900" lvl="0" marL="457200" rtl="0">
              <a:lnSpc>
                <a:spcPct val="100000"/>
              </a:lnSpc>
              <a:spcBef>
                <a:spcPts val="0"/>
              </a:spcBef>
              <a:spcAft>
                <a:spcPts val="0"/>
              </a:spcAft>
              <a:buSzPts val="1800"/>
              <a:buChar char="●"/>
              <a:defRPr b="1" sz="1800"/>
            </a:lvl1pPr>
            <a:lvl2pPr indent="-317500" lvl="1" marL="914400" rtl="0">
              <a:lnSpc>
                <a:spcPct val="100000"/>
              </a:lnSpc>
              <a:spcBef>
                <a:spcPts val="0"/>
              </a:spcBef>
              <a:spcAft>
                <a:spcPts val="0"/>
              </a:spcAft>
              <a:buSzPts val="1400"/>
              <a:buChar char="●"/>
              <a:defRPr sz="1800"/>
            </a:lvl2pPr>
            <a:lvl3pPr indent="-342900" lvl="2" marL="1371600" rtl="0">
              <a:lnSpc>
                <a:spcPct val="100000"/>
              </a:lnSpc>
              <a:spcBef>
                <a:spcPts val="900"/>
              </a:spcBef>
              <a:spcAft>
                <a:spcPts val="0"/>
              </a:spcAft>
              <a:buSzPts val="1800"/>
              <a:buAutoNum type="arabicPeriod"/>
              <a:defRPr sz="1800"/>
            </a:lvl3pPr>
            <a:lvl4pPr indent="-342900" lvl="3" marL="1828800" rtl="0">
              <a:lnSpc>
                <a:spcPct val="100000"/>
              </a:lnSpc>
              <a:spcBef>
                <a:spcPts val="900"/>
              </a:spcBef>
              <a:spcAft>
                <a:spcPts val="0"/>
              </a:spcAft>
              <a:buSzPts val="1800"/>
              <a:buChar char="•"/>
              <a:defRPr sz="1800"/>
            </a:lvl4pPr>
            <a:lvl5pPr indent="-342900" lvl="4" marL="2286000" rtl="0">
              <a:lnSpc>
                <a:spcPct val="100000"/>
              </a:lnSpc>
              <a:spcBef>
                <a:spcPts val="900"/>
              </a:spcBef>
              <a:spcAft>
                <a:spcPts val="0"/>
              </a:spcAft>
              <a:buSzPts val="1800"/>
              <a:buChar char="•"/>
              <a:defRPr sz="1800"/>
            </a:lvl5pPr>
            <a:lvl6pPr indent="-342900" lvl="5" marL="2743200" rtl="0">
              <a:lnSpc>
                <a:spcPct val="100000"/>
              </a:lnSpc>
              <a:spcBef>
                <a:spcPts val="180"/>
              </a:spcBef>
              <a:spcAft>
                <a:spcPts val="0"/>
              </a:spcAft>
              <a:buSzPts val="1800"/>
              <a:buChar char="­"/>
              <a:defRPr/>
            </a:lvl6pPr>
            <a:lvl7pPr indent="-342900" lvl="6" marL="3200400" rtl="0">
              <a:lnSpc>
                <a:spcPct val="100000"/>
              </a:lnSpc>
              <a:spcBef>
                <a:spcPts val="180"/>
              </a:spcBef>
              <a:spcAft>
                <a:spcPts val="0"/>
              </a:spcAft>
              <a:buSzPts val="1800"/>
              <a:buChar char="­"/>
              <a:defRPr/>
            </a:lvl7pPr>
            <a:lvl8pPr indent="-342900" lvl="7" marL="3657600" rtl="0">
              <a:lnSpc>
                <a:spcPct val="100000"/>
              </a:lnSpc>
              <a:spcBef>
                <a:spcPts val="180"/>
              </a:spcBef>
              <a:spcAft>
                <a:spcPts val="0"/>
              </a:spcAft>
              <a:buSzPts val="1800"/>
              <a:buChar char="­"/>
              <a:defRPr/>
            </a:lvl8pPr>
            <a:lvl9pPr indent="-342900" lvl="8" marL="4114800" rtl="0">
              <a:lnSpc>
                <a:spcPct val="100000"/>
              </a:lnSpc>
              <a:spcBef>
                <a:spcPts val="180"/>
              </a:spcBef>
              <a:spcAft>
                <a:spcPts val="0"/>
              </a:spcAft>
              <a:buSzPts val="1800"/>
              <a:buChar char="­"/>
              <a:defRPr/>
            </a:lvl9pPr>
          </a:lstStyle>
          <a:p/>
        </p:txBody>
      </p:sp>
      <p:sp>
        <p:nvSpPr>
          <p:cNvPr id="47" name="Google Shape;47;p7"/>
          <p:cNvSpPr txBox="1"/>
          <p:nvPr>
            <p:ph idx="2" type="sldNum"/>
          </p:nvPr>
        </p:nvSpPr>
        <p:spPr>
          <a:xfrm>
            <a:off x="6329375" y="4754775"/>
            <a:ext cx="1406400" cy="123000"/>
          </a:xfrm>
          <a:prstGeom prst="rect">
            <a:avLst/>
          </a:prstGeom>
          <a:noFill/>
          <a:ln>
            <a:noFill/>
          </a:ln>
        </p:spPr>
        <p:txBody>
          <a:bodyPr anchorCtr="0" anchor="ctr" bIns="0" lIns="0" spcFirstLastPara="1" rIns="0" wrap="square" tIns="0">
            <a:spAutoFit/>
          </a:bodyPr>
          <a:lstStyle>
            <a:lvl1pPr lvl="0" rtl="0" algn="r">
              <a:buNone/>
              <a:defRPr sz="800">
                <a:latin typeface="Roboto"/>
                <a:ea typeface="Roboto"/>
                <a:cs typeface="Roboto"/>
                <a:sym typeface="Roboto"/>
              </a:defRPr>
            </a:lvl1pPr>
            <a:lvl2pPr lvl="1" rtl="0" algn="r">
              <a:buNone/>
              <a:defRPr sz="800">
                <a:latin typeface="Roboto"/>
                <a:ea typeface="Roboto"/>
                <a:cs typeface="Roboto"/>
                <a:sym typeface="Roboto"/>
              </a:defRPr>
            </a:lvl2pPr>
            <a:lvl3pPr lvl="2" rtl="0" algn="r">
              <a:buNone/>
              <a:defRPr sz="800">
                <a:latin typeface="Roboto"/>
                <a:ea typeface="Roboto"/>
                <a:cs typeface="Roboto"/>
                <a:sym typeface="Roboto"/>
              </a:defRPr>
            </a:lvl3pPr>
            <a:lvl4pPr lvl="3" rtl="0" algn="r">
              <a:buNone/>
              <a:defRPr sz="800">
                <a:latin typeface="Roboto"/>
                <a:ea typeface="Roboto"/>
                <a:cs typeface="Roboto"/>
                <a:sym typeface="Roboto"/>
              </a:defRPr>
            </a:lvl4pPr>
            <a:lvl5pPr lvl="4" rtl="0" algn="r">
              <a:buNone/>
              <a:defRPr sz="800">
                <a:latin typeface="Roboto"/>
                <a:ea typeface="Roboto"/>
                <a:cs typeface="Roboto"/>
                <a:sym typeface="Roboto"/>
              </a:defRPr>
            </a:lvl5pPr>
            <a:lvl6pPr lvl="5" rtl="0" algn="r">
              <a:buNone/>
              <a:defRPr sz="800">
                <a:latin typeface="Roboto"/>
                <a:ea typeface="Roboto"/>
                <a:cs typeface="Roboto"/>
                <a:sym typeface="Roboto"/>
              </a:defRPr>
            </a:lvl6pPr>
            <a:lvl7pPr lvl="6" rtl="0" algn="r">
              <a:buNone/>
              <a:defRPr sz="800">
                <a:latin typeface="Roboto"/>
                <a:ea typeface="Roboto"/>
                <a:cs typeface="Roboto"/>
                <a:sym typeface="Roboto"/>
              </a:defRPr>
            </a:lvl7pPr>
            <a:lvl8pPr lvl="7" rtl="0" algn="r">
              <a:buNone/>
              <a:defRPr sz="800">
                <a:latin typeface="Roboto"/>
                <a:ea typeface="Roboto"/>
                <a:cs typeface="Roboto"/>
                <a:sym typeface="Roboto"/>
              </a:defRPr>
            </a:lvl8pPr>
            <a:lvl9pPr lvl="8" rtl="0" algn="r">
              <a:buNone/>
              <a:defRPr sz="800">
                <a:latin typeface="Roboto"/>
                <a:ea typeface="Roboto"/>
                <a:cs typeface="Roboto"/>
                <a:sym typeface="Roboto"/>
              </a:defRPr>
            </a:lvl9pPr>
          </a:lstStyle>
          <a:p>
            <a:pPr indent="0" lvl="0" marL="0" rtl="0" algn="r">
              <a:spcBef>
                <a:spcPts val="0"/>
              </a:spcBef>
              <a:spcAft>
                <a:spcPts val="0"/>
              </a:spcAft>
              <a:buNone/>
            </a:pPr>
            <a:r>
              <a:rPr lang="en-US"/>
              <a:t>Admin Instructions</a:t>
            </a:r>
            <a:endParaRPr/>
          </a:p>
        </p:txBody>
      </p:sp>
    </p:spTree>
  </p:cSld>
  <p:clrMapOvr>
    <a:masterClrMapping/>
  </p:clrMapOvr>
  <p:extLst>
    <p:ext uri="{DCECCB84-F9BA-43D5-87BE-67443E8EF086}">
      <p15:sldGuideLst>
        <p15:guide id="1" orient="horz" pos="576">
          <p15:clr>
            <a:srgbClr val="FA7B17"/>
          </p15:clr>
        </p15:guide>
        <p15:guide id="2" orient="horz" pos="720">
          <p15:clr>
            <a:srgbClr val="FA7B17"/>
          </p15:clr>
        </p15:guide>
        <p15:guide id="3" orient="horz" pos="3059">
          <p15:clr>
            <a:srgbClr val="FA7B17"/>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About ITHAKA">
  <p:cSld name="Jstor Legal">
    <p:spTree>
      <p:nvGrpSpPr>
        <p:cNvPr id="378" name="Shape 378"/>
        <p:cNvGrpSpPr/>
        <p:nvPr/>
      </p:nvGrpSpPr>
      <p:grpSpPr>
        <a:xfrm>
          <a:off x="0" y="0"/>
          <a:ext cx="0" cy="0"/>
          <a:chOff x="0" y="0"/>
          <a:chExt cx="0" cy="0"/>
        </a:xfrm>
      </p:grpSpPr>
      <p:sp>
        <p:nvSpPr>
          <p:cNvPr id="379" name="Google Shape;379;p62"/>
          <p:cNvSpPr txBox="1"/>
          <p:nvPr/>
        </p:nvSpPr>
        <p:spPr>
          <a:xfrm>
            <a:off x="692775" y="670200"/>
            <a:ext cx="5798700" cy="2045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US" sz="2000">
                <a:solidFill>
                  <a:schemeClr val="dk1"/>
                </a:solidFill>
                <a:latin typeface="Roboto"/>
                <a:ea typeface="Roboto"/>
                <a:cs typeface="Roboto"/>
                <a:sym typeface="Roboto"/>
              </a:rPr>
              <a:t>We are a not-for-profit with a mission to improve access to knowledge and education for people around the world. We believe education is key to the well-being of individuals and society, and we work to make it more effective and affordable.</a:t>
            </a:r>
            <a:endParaRPr sz="2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2000">
              <a:solidFill>
                <a:schemeClr val="dk1"/>
              </a:solidFill>
              <a:latin typeface="Roboto"/>
              <a:ea typeface="Roboto"/>
              <a:cs typeface="Roboto"/>
              <a:sym typeface="Roboto"/>
            </a:endParaRPr>
          </a:p>
          <a:p>
            <a:pPr indent="0" lvl="0" marL="0" rtl="0" algn="l">
              <a:spcBef>
                <a:spcPts val="0"/>
              </a:spcBef>
              <a:spcAft>
                <a:spcPts val="0"/>
              </a:spcAft>
              <a:buClr>
                <a:schemeClr val="dk1"/>
              </a:buClr>
              <a:buSzPts val="2000"/>
              <a:buFont typeface="Arial"/>
              <a:buNone/>
            </a:pPr>
            <a:r>
              <a:t/>
            </a:r>
            <a:endParaRPr sz="2000">
              <a:solidFill>
                <a:schemeClr val="dk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2000"/>
              <a:buFont typeface="Arial"/>
              <a:buNone/>
            </a:pPr>
            <a:r>
              <a:t/>
            </a:r>
            <a:endParaRPr sz="2000">
              <a:solidFill>
                <a:schemeClr val="dk1"/>
              </a:solidFill>
              <a:latin typeface="Roboto"/>
              <a:ea typeface="Roboto"/>
              <a:cs typeface="Roboto"/>
              <a:sym typeface="Roboto"/>
            </a:endParaRPr>
          </a:p>
        </p:txBody>
      </p:sp>
      <p:sp>
        <p:nvSpPr>
          <p:cNvPr id="380" name="Google Shape;380;p62"/>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atin typeface="Roboto"/>
                <a:ea typeface="Roboto"/>
                <a:cs typeface="Roboto"/>
                <a:sym typeface="Roboto"/>
              </a:defRPr>
            </a:lvl1pPr>
            <a:lvl2pPr lvl="1" rtl="0" algn="r">
              <a:buNone/>
              <a:defRPr sz="800">
                <a:latin typeface="Roboto"/>
                <a:ea typeface="Roboto"/>
                <a:cs typeface="Roboto"/>
                <a:sym typeface="Roboto"/>
              </a:defRPr>
            </a:lvl2pPr>
            <a:lvl3pPr lvl="2" rtl="0" algn="r">
              <a:buNone/>
              <a:defRPr sz="800">
                <a:latin typeface="Roboto"/>
                <a:ea typeface="Roboto"/>
                <a:cs typeface="Roboto"/>
                <a:sym typeface="Roboto"/>
              </a:defRPr>
            </a:lvl3pPr>
            <a:lvl4pPr lvl="3" rtl="0" algn="r">
              <a:buNone/>
              <a:defRPr sz="800">
                <a:latin typeface="Roboto"/>
                <a:ea typeface="Roboto"/>
                <a:cs typeface="Roboto"/>
                <a:sym typeface="Roboto"/>
              </a:defRPr>
            </a:lvl4pPr>
            <a:lvl5pPr lvl="4" rtl="0" algn="r">
              <a:buNone/>
              <a:defRPr sz="800">
                <a:latin typeface="Roboto"/>
                <a:ea typeface="Roboto"/>
                <a:cs typeface="Roboto"/>
                <a:sym typeface="Roboto"/>
              </a:defRPr>
            </a:lvl5pPr>
            <a:lvl6pPr lvl="5" rtl="0" algn="r">
              <a:buNone/>
              <a:defRPr sz="800">
                <a:latin typeface="Roboto"/>
                <a:ea typeface="Roboto"/>
                <a:cs typeface="Roboto"/>
                <a:sym typeface="Roboto"/>
              </a:defRPr>
            </a:lvl6pPr>
            <a:lvl7pPr lvl="6" rtl="0" algn="r">
              <a:buNone/>
              <a:defRPr sz="800">
                <a:latin typeface="Roboto"/>
                <a:ea typeface="Roboto"/>
                <a:cs typeface="Roboto"/>
                <a:sym typeface="Roboto"/>
              </a:defRPr>
            </a:lvl7pPr>
            <a:lvl8pPr lvl="7" rtl="0" algn="r">
              <a:buNone/>
              <a:defRPr sz="800">
                <a:latin typeface="Roboto"/>
                <a:ea typeface="Roboto"/>
                <a:cs typeface="Roboto"/>
                <a:sym typeface="Roboto"/>
              </a:defRPr>
            </a:lvl8pPr>
            <a:lvl9pPr lvl="8" rtl="0" algn="r">
              <a:buNone/>
              <a:defRPr sz="800">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pic>
        <p:nvPicPr>
          <p:cNvPr id="381" name="Google Shape;381;p62"/>
          <p:cNvPicPr preferRelativeResize="0"/>
          <p:nvPr/>
        </p:nvPicPr>
        <p:blipFill>
          <a:blip r:embed="rId2">
            <a:alphaModFix/>
          </a:blip>
          <a:stretch>
            <a:fillRect/>
          </a:stretch>
        </p:blipFill>
        <p:spPr>
          <a:xfrm>
            <a:off x="152400" y="2867700"/>
            <a:ext cx="8839204" cy="1415654"/>
          </a:xfrm>
          <a:prstGeom prst="rect">
            <a:avLst/>
          </a:prstGeom>
          <a:noFill/>
          <a:ln>
            <a:noFill/>
          </a:ln>
        </p:spPr>
      </p:pic>
    </p:spTree>
  </p:cSld>
  <p:clrMapOvr>
    <a:masterClrMapping/>
  </p:clrMapOvr>
  <p:extLst>
    <p:ext uri="{DCECCB84-F9BA-43D5-87BE-67443E8EF086}">
      <p15:sldGuideLst>
        <p15:guide id="1" orient="horz" pos="576">
          <p15:clr>
            <a:srgbClr val="FA7B17"/>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Speakers (4)">
  <p:cSld name="4 speakers">
    <p:spTree>
      <p:nvGrpSpPr>
        <p:cNvPr id="382" name="Shape 382"/>
        <p:cNvGrpSpPr/>
        <p:nvPr/>
      </p:nvGrpSpPr>
      <p:grpSpPr>
        <a:xfrm>
          <a:off x="0" y="0"/>
          <a:ext cx="0" cy="0"/>
          <a:chOff x="0" y="0"/>
          <a:chExt cx="0" cy="0"/>
        </a:xfrm>
      </p:grpSpPr>
      <p:sp>
        <p:nvSpPr>
          <p:cNvPr id="383" name="Google Shape;383;p63"/>
          <p:cNvSpPr txBox="1"/>
          <p:nvPr>
            <p:ph type="title"/>
          </p:nvPr>
        </p:nvSpPr>
        <p:spPr>
          <a:xfrm>
            <a:off x="693223" y="667512"/>
            <a:ext cx="4508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384" name="Google Shape;384;p63"/>
          <p:cNvSpPr txBox="1"/>
          <p:nvPr>
            <p:ph idx="1" type="body"/>
          </p:nvPr>
        </p:nvSpPr>
        <p:spPr>
          <a:xfrm>
            <a:off x="699708" y="2186282"/>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indent="-326390" lvl="1" marL="914400" rtl="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indent="-342900" lvl="2" marL="1371600" rtl="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indent="-228600" lvl="3" marL="1828800" rtl="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indent="-330200" lvl="4" marL="2286000" rtl="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indent="-330200" lvl="5" marL="2743200" rtl="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indent="-228600" lvl="6" marL="3200400" rtl="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indent="-317500" lvl="7" marL="3657600" rtl="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indent="-317500" lvl="8" marL="4114800" rtl="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p:txBody>
      </p:sp>
      <p:sp>
        <p:nvSpPr>
          <p:cNvPr id="385" name="Google Shape;385;p63"/>
          <p:cNvSpPr txBox="1"/>
          <p:nvPr>
            <p:ph idx="2" type="body"/>
          </p:nvPr>
        </p:nvSpPr>
        <p:spPr>
          <a:xfrm>
            <a:off x="699708" y="2460602"/>
            <a:ext cx="17364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386" name="Google Shape;386;p63"/>
          <p:cNvSpPr txBox="1"/>
          <p:nvPr>
            <p:ph idx="3" type="body"/>
          </p:nvPr>
        </p:nvSpPr>
        <p:spPr>
          <a:xfrm>
            <a:off x="699708" y="2861106"/>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8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387" name="Google Shape;387;p63"/>
          <p:cNvSpPr txBox="1"/>
          <p:nvPr>
            <p:ph idx="4" type="body"/>
          </p:nvPr>
        </p:nvSpPr>
        <p:spPr>
          <a:xfrm>
            <a:off x="7033063" y="2186282"/>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indent="-326390" lvl="1" marL="914400" rtl="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indent="-342900" lvl="2" marL="1371600" rtl="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indent="-228600" lvl="3" marL="1828800" rtl="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indent="-330200" lvl="4" marL="2286000" rtl="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indent="-330200" lvl="5" marL="2743200" rtl="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indent="-228600" lvl="6" marL="3200400" rtl="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indent="-317500" lvl="7" marL="3657600" rtl="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indent="-317500" lvl="8" marL="4114800" rtl="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p:txBody>
      </p:sp>
      <p:sp>
        <p:nvSpPr>
          <p:cNvPr id="388" name="Google Shape;388;p63"/>
          <p:cNvSpPr txBox="1"/>
          <p:nvPr>
            <p:ph idx="5" type="body"/>
          </p:nvPr>
        </p:nvSpPr>
        <p:spPr>
          <a:xfrm>
            <a:off x="7033063" y="2460602"/>
            <a:ext cx="17364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389" name="Google Shape;389;p63"/>
          <p:cNvSpPr txBox="1"/>
          <p:nvPr>
            <p:ph idx="6" type="body"/>
          </p:nvPr>
        </p:nvSpPr>
        <p:spPr>
          <a:xfrm>
            <a:off x="7033063" y="2861106"/>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8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390" name="Google Shape;390;p63"/>
          <p:cNvSpPr txBox="1"/>
          <p:nvPr>
            <p:ph idx="7" type="body"/>
          </p:nvPr>
        </p:nvSpPr>
        <p:spPr>
          <a:xfrm>
            <a:off x="4919783" y="2186282"/>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indent="-326390" lvl="1" marL="914400" rtl="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indent="-342900" lvl="2" marL="1371600" rtl="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indent="-228600" lvl="3" marL="1828800" rtl="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indent="-330200" lvl="4" marL="2286000" rtl="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indent="-330200" lvl="5" marL="2743200" rtl="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indent="-228600" lvl="6" marL="3200400" rtl="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indent="-317500" lvl="7" marL="3657600" rtl="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indent="-317500" lvl="8" marL="4114800" rtl="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p:txBody>
      </p:sp>
      <p:sp>
        <p:nvSpPr>
          <p:cNvPr id="391" name="Google Shape;391;p63"/>
          <p:cNvSpPr txBox="1"/>
          <p:nvPr>
            <p:ph idx="8" type="body"/>
          </p:nvPr>
        </p:nvSpPr>
        <p:spPr>
          <a:xfrm>
            <a:off x="4919783" y="2460602"/>
            <a:ext cx="17364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392" name="Google Shape;392;p63"/>
          <p:cNvSpPr txBox="1"/>
          <p:nvPr>
            <p:ph idx="9" type="body"/>
          </p:nvPr>
        </p:nvSpPr>
        <p:spPr>
          <a:xfrm>
            <a:off x="4919783" y="2861106"/>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8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393" name="Google Shape;393;p63"/>
          <p:cNvSpPr txBox="1"/>
          <p:nvPr>
            <p:ph idx="13" type="body"/>
          </p:nvPr>
        </p:nvSpPr>
        <p:spPr>
          <a:xfrm>
            <a:off x="2806503" y="2186282"/>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Font typeface="Times"/>
              <a:buNone/>
              <a:defRPr sz="1500">
                <a:solidFill>
                  <a:schemeClr val="dk1"/>
                </a:solidFill>
                <a:latin typeface="Times"/>
                <a:ea typeface="Times"/>
                <a:cs typeface="Times"/>
                <a:sym typeface="Times"/>
              </a:defRPr>
            </a:lvl1pPr>
            <a:lvl2pPr indent="-326390" lvl="1" marL="914400" rtl="0" algn="l">
              <a:lnSpc>
                <a:spcPct val="95000"/>
              </a:lnSpc>
              <a:spcBef>
                <a:spcPts val="400"/>
              </a:spcBef>
              <a:spcAft>
                <a:spcPts val="0"/>
              </a:spcAft>
              <a:buClr>
                <a:schemeClr val="accent2"/>
              </a:buClr>
              <a:buSzPts val="1540"/>
              <a:buFont typeface="Times"/>
              <a:buChar char="•"/>
              <a:defRPr sz="1400">
                <a:solidFill>
                  <a:schemeClr val="dk1"/>
                </a:solidFill>
                <a:latin typeface="Times"/>
                <a:ea typeface="Times"/>
                <a:cs typeface="Times"/>
                <a:sym typeface="Times"/>
              </a:defRPr>
            </a:lvl2pPr>
            <a:lvl3pPr indent="-342900" lvl="2" marL="1371600" rtl="0" algn="l">
              <a:lnSpc>
                <a:spcPct val="95000"/>
              </a:lnSpc>
              <a:spcBef>
                <a:spcPts val="400"/>
              </a:spcBef>
              <a:spcAft>
                <a:spcPts val="0"/>
              </a:spcAft>
              <a:buClr>
                <a:schemeClr val="dk1"/>
              </a:buClr>
              <a:buSzPts val="1800"/>
              <a:buFont typeface="Times"/>
              <a:buAutoNum type="arabicPeriod"/>
              <a:defRPr sz="1800">
                <a:solidFill>
                  <a:schemeClr val="dk1"/>
                </a:solidFill>
                <a:latin typeface="Times"/>
                <a:ea typeface="Times"/>
                <a:cs typeface="Times"/>
                <a:sym typeface="Times"/>
              </a:defRPr>
            </a:lvl3pPr>
            <a:lvl4pPr indent="-228600" lvl="3" marL="1828800" rtl="0" algn="l">
              <a:lnSpc>
                <a:spcPct val="95000"/>
              </a:lnSpc>
              <a:spcBef>
                <a:spcPts val="1000"/>
              </a:spcBef>
              <a:spcAft>
                <a:spcPts val="0"/>
              </a:spcAft>
              <a:buClr>
                <a:schemeClr val="dk1"/>
              </a:buClr>
              <a:buSzPts val="1440"/>
              <a:buFont typeface="Times"/>
              <a:buNone/>
              <a:defRPr sz="1600">
                <a:solidFill>
                  <a:schemeClr val="dk1"/>
                </a:solidFill>
                <a:latin typeface="Times"/>
                <a:ea typeface="Times"/>
                <a:cs typeface="Times"/>
                <a:sym typeface="Times"/>
              </a:defRPr>
            </a:lvl4pPr>
            <a:lvl5pPr indent="-330200" lvl="4" marL="2286000" rtl="0" algn="l">
              <a:lnSpc>
                <a:spcPct val="95000"/>
              </a:lnSpc>
              <a:spcBef>
                <a:spcPts val="400"/>
              </a:spcBef>
              <a:spcAft>
                <a:spcPts val="0"/>
              </a:spcAft>
              <a:buClr>
                <a:schemeClr val="dk1"/>
              </a:buClr>
              <a:buSzPts val="1600"/>
              <a:buFont typeface="Times"/>
              <a:buChar char="•"/>
              <a:defRPr sz="1600">
                <a:latin typeface="Times"/>
                <a:ea typeface="Times"/>
                <a:cs typeface="Times"/>
                <a:sym typeface="Times"/>
              </a:defRPr>
            </a:lvl5pPr>
            <a:lvl6pPr indent="-330200" lvl="5" marL="2743200" rtl="0" algn="l">
              <a:lnSpc>
                <a:spcPct val="95000"/>
              </a:lnSpc>
              <a:spcBef>
                <a:spcPts val="400"/>
              </a:spcBef>
              <a:spcAft>
                <a:spcPts val="0"/>
              </a:spcAft>
              <a:buClr>
                <a:schemeClr val="dk1"/>
              </a:buClr>
              <a:buSzPts val="1600"/>
              <a:buFont typeface="Times"/>
              <a:buAutoNum type="arabicPeriod"/>
              <a:defRPr sz="1600">
                <a:solidFill>
                  <a:schemeClr val="dk1"/>
                </a:solidFill>
                <a:latin typeface="Times"/>
                <a:ea typeface="Times"/>
                <a:cs typeface="Times"/>
                <a:sym typeface="Times"/>
              </a:defRPr>
            </a:lvl6pPr>
            <a:lvl7pPr indent="-228600" lvl="6" marL="3200400" rtl="0" algn="l">
              <a:lnSpc>
                <a:spcPct val="95000"/>
              </a:lnSpc>
              <a:spcBef>
                <a:spcPts val="1000"/>
              </a:spcBef>
              <a:spcAft>
                <a:spcPts val="0"/>
              </a:spcAft>
              <a:buClr>
                <a:schemeClr val="dk1"/>
              </a:buClr>
              <a:buSzPts val="1400"/>
              <a:buFont typeface="Times"/>
              <a:buNone/>
              <a:defRPr sz="1400">
                <a:solidFill>
                  <a:schemeClr val="dk1"/>
                </a:solidFill>
                <a:latin typeface="Times"/>
                <a:ea typeface="Times"/>
                <a:cs typeface="Times"/>
                <a:sym typeface="Times"/>
              </a:defRPr>
            </a:lvl7pPr>
            <a:lvl8pPr indent="-317500" lvl="7" marL="3657600" rtl="0" algn="l">
              <a:lnSpc>
                <a:spcPct val="95000"/>
              </a:lnSpc>
              <a:spcBef>
                <a:spcPts val="400"/>
              </a:spcBef>
              <a:spcAft>
                <a:spcPts val="0"/>
              </a:spcAft>
              <a:buClr>
                <a:schemeClr val="dk1"/>
              </a:buClr>
              <a:buSzPts val="1400"/>
              <a:buFont typeface="Times"/>
              <a:buChar char="•"/>
              <a:defRPr sz="1400">
                <a:solidFill>
                  <a:schemeClr val="dk1"/>
                </a:solidFill>
                <a:latin typeface="Times"/>
                <a:ea typeface="Times"/>
                <a:cs typeface="Times"/>
                <a:sym typeface="Times"/>
              </a:defRPr>
            </a:lvl8pPr>
            <a:lvl9pPr indent="-317500" lvl="8" marL="4114800" rtl="0" algn="l">
              <a:lnSpc>
                <a:spcPct val="95000"/>
              </a:lnSpc>
              <a:spcBef>
                <a:spcPts val="400"/>
              </a:spcBef>
              <a:spcAft>
                <a:spcPts val="0"/>
              </a:spcAft>
              <a:buClr>
                <a:schemeClr val="dk1"/>
              </a:buClr>
              <a:buSzPts val="1400"/>
              <a:buFont typeface="Times"/>
              <a:buAutoNum type="arabicPeriod"/>
              <a:defRPr sz="1400">
                <a:latin typeface="Times"/>
                <a:ea typeface="Times"/>
                <a:cs typeface="Times"/>
                <a:sym typeface="Times"/>
              </a:defRPr>
            </a:lvl9pPr>
          </a:lstStyle>
          <a:p/>
        </p:txBody>
      </p:sp>
      <p:sp>
        <p:nvSpPr>
          <p:cNvPr id="394" name="Google Shape;394;p63"/>
          <p:cNvSpPr txBox="1"/>
          <p:nvPr>
            <p:ph idx="14" type="body"/>
          </p:nvPr>
        </p:nvSpPr>
        <p:spPr>
          <a:xfrm>
            <a:off x="2806503" y="2460602"/>
            <a:ext cx="17364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395" name="Google Shape;395;p63"/>
          <p:cNvSpPr txBox="1"/>
          <p:nvPr>
            <p:ph idx="15" type="body"/>
          </p:nvPr>
        </p:nvSpPr>
        <p:spPr>
          <a:xfrm>
            <a:off x="2806503" y="2861106"/>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8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pic>
        <p:nvPicPr>
          <p:cNvPr id="396" name="Google Shape;396;p63"/>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397" name="Google Shape;397;p63"/>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Speakers (3)">
  <p:cSld name="3 speakers">
    <p:spTree>
      <p:nvGrpSpPr>
        <p:cNvPr id="398" name="Shape 398"/>
        <p:cNvGrpSpPr/>
        <p:nvPr/>
      </p:nvGrpSpPr>
      <p:grpSpPr>
        <a:xfrm>
          <a:off x="0" y="0"/>
          <a:ext cx="0" cy="0"/>
          <a:chOff x="0" y="0"/>
          <a:chExt cx="0" cy="0"/>
        </a:xfrm>
      </p:grpSpPr>
      <p:sp>
        <p:nvSpPr>
          <p:cNvPr id="399" name="Google Shape;399;p64"/>
          <p:cNvSpPr txBox="1"/>
          <p:nvPr>
            <p:ph type="title"/>
          </p:nvPr>
        </p:nvSpPr>
        <p:spPr>
          <a:xfrm>
            <a:off x="693223" y="667512"/>
            <a:ext cx="4508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400" name="Google Shape;400;p64"/>
          <p:cNvSpPr txBox="1"/>
          <p:nvPr>
            <p:ph idx="1" type="body"/>
          </p:nvPr>
        </p:nvSpPr>
        <p:spPr>
          <a:xfrm>
            <a:off x="699708" y="2186282"/>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0" sz="1500">
                <a:solidFill>
                  <a:schemeClr val="dk1"/>
                </a:solidFill>
                <a:latin typeface="Times"/>
                <a:ea typeface="Times"/>
                <a:cs typeface="Times"/>
                <a:sym typeface="Times"/>
              </a:defRPr>
            </a:lvl1pPr>
            <a:lvl2pPr indent="-326390" lvl="1" marL="914400" rtl="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rtl="0" algn="l">
              <a:lnSpc>
                <a:spcPct val="95000"/>
              </a:lnSpc>
              <a:spcBef>
                <a:spcPts val="400"/>
              </a:spcBef>
              <a:spcAft>
                <a:spcPts val="0"/>
              </a:spcAft>
              <a:buClr>
                <a:schemeClr val="dk1"/>
              </a:buClr>
              <a:buSzPts val="1400"/>
              <a:buFont typeface="Times"/>
              <a:buAutoNum type="arabicPeriod"/>
              <a:defRPr sz="1400"/>
            </a:lvl9pPr>
          </a:lstStyle>
          <a:p/>
        </p:txBody>
      </p:sp>
      <p:sp>
        <p:nvSpPr>
          <p:cNvPr id="401" name="Google Shape;401;p64"/>
          <p:cNvSpPr txBox="1"/>
          <p:nvPr>
            <p:ph idx="2" type="body"/>
          </p:nvPr>
        </p:nvSpPr>
        <p:spPr>
          <a:xfrm>
            <a:off x="699708" y="2460602"/>
            <a:ext cx="17364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02" name="Google Shape;402;p64"/>
          <p:cNvSpPr txBox="1"/>
          <p:nvPr>
            <p:ph idx="3" type="body"/>
          </p:nvPr>
        </p:nvSpPr>
        <p:spPr>
          <a:xfrm>
            <a:off x="699708" y="2861106"/>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8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03" name="Google Shape;403;p64"/>
          <p:cNvSpPr txBox="1"/>
          <p:nvPr>
            <p:ph idx="4" type="body"/>
          </p:nvPr>
        </p:nvSpPr>
        <p:spPr>
          <a:xfrm>
            <a:off x="7033063" y="2186282"/>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0" sz="1500">
                <a:solidFill>
                  <a:schemeClr val="dk1"/>
                </a:solidFill>
                <a:latin typeface="Times"/>
                <a:ea typeface="Times"/>
                <a:cs typeface="Times"/>
                <a:sym typeface="Times"/>
              </a:defRPr>
            </a:lvl1pPr>
            <a:lvl2pPr indent="-326390" lvl="1" marL="914400" rtl="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rtl="0" algn="l">
              <a:lnSpc>
                <a:spcPct val="95000"/>
              </a:lnSpc>
              <a:spcBef>
                <a:spcPts val="400"/>
              </a:spcBef>
              <a:spcAft>
                <a:spcPts val="0"/>
              </a:spcAft>
              <a:buClr>
                <a:schemeClr val="dk1"/>
              </a:buClr>
              <a:buSzPts val="1400"/>
              <a:buFont typeface="Times"/>
              <a:buAutoNum type="arabicPeriod"/>
              <a:defRPr sz="1400"/>
            </a:lvl9pPr>
          </a:lstStyle>
          <a:p/>
        </p:txBody>
      </p:sp>
      <p:sp>
        <p:nvSpPr>
          <p:cNvPr id="404" name="Google Shape;404;p64"/>
          <p:cNvSpPr txBox="1"/>
          <p:nvPr>
            <p:ph idx="5" type="body"/>
          </p:nvPr>
        </p:nvSpPr>
        <p:spPr>
          <a:xfrm>
            <a:off x="7033063" y="2460602"/>
            <a:ext cx="17364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05" name="Google Shape;405;p64"/>
          <p:cNvSpPr txBox="1"/>
          <p:nvPr>
            <p:ph idx="6" type="body"/>
          </p:nvPr>
        </p:nvSpPr>
        <p:spPr>
          <a:xfrm>
            <a:off x="7033063" y="2861106"/>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8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06" name="Google Shape;406;p64"/>
          <p:cNvSpPr txBox="1"/>
          <p:nvPr>
            <p:ph idx="7" type="body"/>
          </p:nvPr>
        </p:nvSpPr>
        <p:spPr>
          <a:xfrm>
            <a:off x="3863143" y="2186282"/>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0" sz="1500">
                <a:solidFill>
                  <a:schemeClr val="dk1"/>
                </a:solidFill>
                <a:latin typeface="Times"/>
                <a:ea typeface="Times"/>
                <a:cs typeface="Times"/>
                <a:sym typeface="Times"/>
              </a:defRPr>
            </a:lvl1pPr>
            <a:lvl2pPr indent="-326390" lvl="1" marL="914400" rtl="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rtl="0" algn="l">
              <a:lnSpc>
                <a:spcPct val="95000"/>
              </a:lnSpc>
              <a:spcBef>
                <a:spcPts val="400"/>
              </a:spcBef>
              <a:spcAft>
                <a:spcPts val="0"/>
              </a:spcAft>
              <a:buClr>
                <a:schemeClr val="dk1"/>
              </a:buClr>
              <a:buSzPts val="1400"/>
              <a:buFont typeface="Times"/>
              <a:buAutoNum type="arabicPeriod"/>
              <a:defRPr sz="1400"/>
            </a:lvl9pPr>
          </a:lstStyle>
          <a:p/>
        </p:txBody>
      </p:sp>
      <p:sp>
        <p:nvSpPr>
          <p:cNvPr id="407" name="Google Shape;407;p64"/>
          <p:cNvSpPr txBox="1"/>
          <p:nvPr>
            <p:ph idx="8" type="body"/>
          </p:nvPr>
        </p:nvSpPr>
        <p:spPr>
          <a:xfrm>
            <a:off x="3863143" y="2460602"/>
            <a:ext cx="17364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08" name="Google Shape;408;p64"/>
          <p:cNvSpPr txBox="1"/>
          <p:nvPr>
            <p:ph idx="9" type="body"/>
          </p:nvPr>
        </p:nvSpPr>
        <p:spPr>
          <a:xfrm>
            <a:off x="3863143" y="2861106"/>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8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pic>
        <p:nvPicPr>
          <p:cNvPr id="409" name="Google Shape;409;p64"/>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410" name="Google Shape;410;p64"/>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Speakers (2)">
  <p:cSld name="2 speakers">
    <p:spTree>
      <p:nvGrpSpPr>
        <p:cNvPr id="411" name="Shape 411"/>
        <p:cNvGrpSpPr/>
        <p:nvPr/>
      </p:nvGrpSpPr>
      <p:grpSpPr>
        <a:xfrm>
          <a:off x="0" y="0"/>
          <a:ext cx="0" cy="0"/>
          <a:chOff x="0" y="0"/>
          <a:chExt cx="0" cy="0"/>
        </a:xfrm>
      </p:grpSpPr>
      <p:sp>
        <p:nvSpPr>
          <p:cNvPr id="412" name="Google Shape;412;p65"/>
          <p:cNvSpPr txBox="1"/>
          <p:nvPr>
            <p:ph type="title"/>
          </p:nvPr>
        </p:nvSpPr>
        <p:spPr>
          <a:xfrm>
            <a:off x="693223" y="667512"/>
            <a:ext cx="4508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413" name="Google Shape;413;p65"/>
          <p:cNvSpPr txBox="1"/>
          <p:nvPr>
            <p:ph idx="1" type="body"/>
          </p:nvPr>
        </p:nvSpPr>
        <p:spPr>
          <a:xfrm>
            <a:off x="2102923" y="2186282"/>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0" sz="1500">
                <a:solidFill>
                  <a:schemeClr val="dk1"/>
                </a:solidFill>
                <a:latin typeface="Times"/>
                <a:ea typeface="Times"/>
                <a:cs typeface="Times"/>
                <a:sym typeface="Times"/>
              </a:defRPr>
            </a:lvl1pPr>
            <a:lvl2pPr indent="-326390" lvl="1" marL="914400" rtl="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rtl="0" algn="l">
              <a:lnSpc>
                <a:spcPct val="95000"/>
              </a:lnSpc>
              <a:spcBef>
                <a:spcPts val="400"/>
              </a:spcBef>
              <a:spcAft>
                <a:spcPts val="0"/>
              </a:spcAft>
              <a:buClr>
                <a:schemeClr val="dk1"/>
              </a:buClr>
              <a:buSzPts val="1400"/>
              <a:buFont typeface="Times"/>
              <a:buAutoNum type="arabicPeriod"/>
              <a:defRPr sz="1400"/>
            </a:lvl9pPr>
          </a:lstStyle>
          <a:p/>
        </p:txBody>
      </p:sp>
      <p:sp>
        <p:nvSpPr>
          <p:cNvPr id="414" name="Google Shape;414;p65"/>
          <p:cNvSpPr txBox="1"/>
          <p:nvPr>
            <p:ph idx="2" type="body"/>
          </p:nvPr>
        </p:nvSpPr>
        <p:spPr>
          <a:xfrm>
            <a:off x="2102923" y="2460602"/>
            <a:ext cx="17364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15" name="Google Shape;415;p65"/>
          <p:cNvSpPr txBox="1"/>
          <p:nvPr>
            <p:ph idx="3" type="body"/>
          </p:nvPr>
        </p:nvSpPr>
        <p:spPr>
          <a:xfrm>
            <a:off x="2102923" y="2861106"/>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8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16" name="Google Shape;416;p65"/>
          <p:cNvSpPr txBox="1"/>
          <p:nvPr>
            <p:ph idx="4" type="body"/>
          </p:nvPr>
        </p:nvSpPr>
        <p:spPr>
          <a:xfrm>
            <a:off x="4922323" y="2186282"/>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0" sz="1500">
                <a:solidFill>
                  <a:schemeClr val="dk1"/>
                </a:solidFill>
                <a:latin typeface="Times"/>
                <a:ea typeface="Times"/>
                <a:cs typeface="Times"/>
                <a:sym typeface="Times"/>
              </a:defRPr>
            </a:lvl1pPr>
            <a:lvl2pPr indent="-326390" lvl="1" marL="914400" rtl="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rtl="0" algn="l">
              <a:lnSpc>
                <a:spcPct val="95000"/>
              </a:lnSpc>
              <a:spcBef>
                <a:spcPts val="400"/>
              </a:spcBef>
              <a:spcAft>
                <a:spcPts val="0"/>
              </a:spcAft>
              <a:buClr>
                <a:schemeClr val="dk1"/>
              </a:buClr>
              <a:buSzPts val="1400"/>
              <a:buFont typeface="Times"/>
              <a:buAutoNum type="arabicPeriod"/>
              <a:defRPr sz="1400"/>
            </a:lvl9pPr>
          </a:lstStyle>
          <a:p/>
        </p:txBody>
      </p:sp>
      <p:sp>
        <p:nvSpPr>
          <p:cNvPr id="417" name="Google Shape;417;p65"/>
          <p:cNvSpPr txBox="1"/>
          <p:nvPr>
            <p:ph idx="5" type="body"/>
          </p:nvPr>
        </p:nvSpPr>
        <p:spPr>
          <a:xfrm>
            <a:off x="4922323" y="2460602"/>
            <a:ext cx="17364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18" name="Google Shape;418;p65"/>
          <p:cNvSpPr txBox="1"/>
          <p:nvPr>
            <p:ph idx="6" type="body"/>
          </p:nvPr>
        </p:nvSpPr>
        <p:spPr>
          <a:xfrm>
            <a:off x="4922323" y="2861106"/>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8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pic>
        <p:nvPicPr>
          <p:cNvPr id="419" name="Google Shape;419;p65"/>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420" name="Google Shape;420;p65"/>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Speaker (1)">
  <p:cSld name="1 speaker">
    <p:spTree>
      <p:nvGrpSpPr>
        <p:cNvPr id="421" name="Shape 421"/>
        <p:cNvGrpSpPr/>
        <p:nvPr/>
      </p:nvGrpSpPr>
      <p:grpSpPr>
        <a:xfrm>
          <a:off x="0" y="0"/>
          <a:ext cx="0" cy="0"/>
          <a:chOff x="0" y="0"/>
          <a:chExt cx="0" cy="0"/>
        </a:xfrm>
      </p:grpSpPr>
      <p:sp>
        <p:nvSpPr>
          <p:cNvPr id="422" name="Google Shape;422;p66"/>
          <p:cNvSpPr txBox="1"/>
          <p:nvPr>
            <p:ph type="title"/>
          </p:nvPr>
        </p:nvSpPr>
        <p:spPr>
          <a:xfrm>
            <a:off x="693223" y="667512"/>
            <a:ext cx="4508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423" name="Google Shape;423;p66"/>
          <p:cNvSpPr txBox="1"/>
          <p:nvPr>
            <p:ph idx="1" type="body"/>
          </p:nvPr>
        </p:nvSpPr>
        <p:spPr>
          <a:xfrm>
            <a:off x="2941121" y="1866242"/>
            <a:ext cx="34401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0" sz="2700">
                <a:solidFill>
                  <a:schemeClr val="dk1"/>
                </a:solidFill>
                <a:latin typeface="Times"/>
                <a:ea typeface="Times"/>
                <a:cs typeface="Times"/>
                <a:sym typeface="Times"/>
              </a:defRPr>
            </a:lvl1pPr>
            <a:lvl2pPr indent="-326390" lvl="1" marL="914400" rtl="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rtl="0" algn="l">
              <a:lnSpc>
                <a:spcPct val="95000"/>
              </a:lnSpc>
              <a:spcBef>
                <a:spcPts val="400"/>
              </a:spcBef>
              <a:spcAft>
                <a:spcPts val="0"/>
              </a:spcAft>
              <a:buClr>
                <a:schemeClr val="dk1"/>
              </a:buClr>
              <a:buSzPts val="1400"/>
              <a:buFont typeface="Times"/>
              <a:buAutoNum type="arabicPeriod"/>
              <a:defRPr sz="1400"/>
            </a:lvl9pPr>
          </a:lstStyle>
          <a:p/>
        </p:txBody>
      </p:sp>
      <p:sp>
        <p:nvSpPr>
          <p:cNvPr id="424" name="Google Shape;424;p66"/>
          <p:cNvSpPr txBox="1"/>
          <p:nvPr>
            <p:ph idx="2" type="body"/>
          </p:nvPr>
        </p:nvSpPr>
        <p:spPr>
          <a:xfrm>
            <a:off x="2941121" y="2292961"/>
            <a:ext cx="3440100" cy="5838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20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25" name="Google Shape;425;p66"/>
          <p:cNvSpPr txBox="1"/>
          <p:nvPr>
            <p:ph idx="3" type="body"/>
          </p:nvPr>
        </p:nvSpPr>
        <p:spPr>
          <a:xfrm>
            <a:off x="2941121" y="2945663"/>
            <a:ext cx="34401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6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pic>
        <p:nvPicPr>
          <p:cNvPr id="426" name="Google Shape;426;p66"/>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427" name="Google Shape;427;p66"/>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Speakers (4, with image)">
  <p:cSld name="4 Biopics">
    <p:spTree>
      <p:nvGrpSpPr>
        <p:cNvPr id="428" name="Shape 428"/>
        <p:cNvGrpSpPr/>
        <p:nvPr/>
      </p:nvGrpSpPr>
      <p:grpSpPr>
        <a:xfrm>
          <a:off x="0" y="0"/>
          <a:ext cx="0" cy="0"/>
          <a:chOff x="0" y="0"/>
          <a:chExt cx="0" cy="0"/>
        </a:xfrm>
      </p:grpSpPr>
      <p:sp>
        <p:nvSpPr>
          <p:cNvPr id="429" name="Google Shape;429;p67"/>
          <p:cNvSpPr txBox="1"/>
          <p:nvPr>
            <p:ph idx="1" type="body"/>
          </p:nvPr>
        </p:nvSpPr>
        <p:spPr>
          <a:xfrm>
            <a:off x="698612" y="2712062"/>
            <a:ext cx="17364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dk1"/>
                </a:solidFill>
                <a:latin typeface="Arial"/>
                <a:ea typeface="Arial"/>
                <a:cs typeface="Arial"/>
                <a:sym typeface="Arial"/>
              </a:defRPr>
            </a:lvl1pPr>
            <a:lvl2pPr indent="-326390" lvl="1" marL="914400" rtl="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rtl="0" algn="l">
              <a:lnSpc>
                <a:spcPct val="95000"/>
              </a:lnSpc>
              <a:spcBef>
                <a:spcPts val="400"/>
              </a:spcBef>
              <a:spcAft>
                <a:spcPts val="0"/>
              </a:spcAft>
              <a:buClr>
                <a:schemeClr val="dk1"/>
              </a:buClr>
              <a:buSzPts val="1400"/>
              <a:buFont typeface="Times"/>
              <a:buAutoNum type="arabicPeriod"/>
              <a:defRPr sz="1400"/>
            </a:lvl9pPr>
          </a:lstStyle>
          <a:p/>
        </p:txBody>
      </p:sp>
      <p:sp>
        <p:nvSpPr>
          <p:cNvPr id="430" name="Google Shape;430;p67"/>
          <p:cNvSpPr txBox="1"/>
          <p:nvPr>
            <p:ph idx="2" type="body"/>
          </p:nvPr>
        </p:nvSpPr>
        <p:spPr>
          <a:xfrm>
            <a:off x="698612" y="2894942"/>
            <a:ext cx="17364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31" name="Google Shape;431;p67"/>
          <p:cNvSpPr txBox="1"/>
          <p:nvPr>
            <p:ph idx="3" type="body"/>
          </p:nvPr>
        </p:nvSpPr>
        <p:spPr>
          <a:xfrm>
            <a:off x="698612" y="3264966"/>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8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32" name="Google Shape;432;p67"/>
          <p:cNvSpPr txBox="1"/>
          <p:nvPr>
            <p:ph idx="4" type="body"/>
          </p:nvPr>
        </p:nvSpPr>
        <p:spPr>
          <a:xfrm>
            <a:off x="2808887" y="2712062"/>
            <a:ext cx="17364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dk1"/>
                </a:solidFill>
                <a:latin typeface="Arial"/>
                <a:ea typeface="Arial"/>
                <a:cs typeface="Arial"/>
                <a:sym typeface="Arial"/>
              </a:defRPr>
            </a:lvl1pPr>
            <a:lvl2pPr indent="-326390" lvl="1" marL="914400" rtl="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rtl="0" algn="l">
              <a:lnSpc>
                <a:spcPct val="95000"/>
              </a:lnSpc>
              <a:spcBef>
                <a:spcPts val="400"/>
              </a:spcBef>
              <a:spcAft>
                <a:spcPts val="0"/>
              </a:spcAft>
              <a:buClr>
                <a:schemeClr val="dk1"/>
              </a:buClr>
              <a:buSzPts val="1400"/>
              <a:buFont typeface="Times"/>
              <a:buAutoNum type="arabicPeriod"/>
              <a:defRPr sz="1400"/>
            </a:lvl9pPr>
          </a:lstStyle>
          <a:p/>
        </p:txBody>
      </p:sp>
      <p:sp>
        <p:nvSpPr>
          <p:cNvPr id="433" name="Google Shape;433;p67"/>
          <p:cNvSpPr txBox="1"/>
          <p:nvPr>
            <p:ph idx="5" type="body"/>
          </p:nvPr>
        </p:nvSpPr>
        <p:spPr>
          <a:xfrm>
            <a:off x="2808887" y="2894942"/>
            <a:ext cx="17364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34" name="Google Shape;434;p67"/>
          <p:cNvSpPr txBox="1"/>
          <p:nvPr>
            <p:ph idx="6" type="body"/>
          </p:nvPr>
        </p:nvSpPr>
        <p:spPr>
          <a:xfrm>
            <a:off x="2808887" y="3264966"/>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8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35" name="Google Shape;435;p67"/>
          <p:cNvSpPr txBox="1"/>
          <p:nvPr>
            <p:ph idx="7" type="body"/>
          </p:nvPr>
        </p:nvSpPr>
        <p:spPr>
          <a:xfrm>
            <a:off x="4919162" y="2712062"/>
            <a:ext cx="17364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dk1"/>
                </a:solidFill>
                <a:latin typeface="Arial"/>
                <a:ea typeface="Arial"/>
                <a:cs typeface="Arial"/>
                <a:sym typeface="Arial"/>
              </a:defRPr>
            </a:lvl1pPr>
            <a:lvl2pPr indent="-326390" lvl="1" marL="914400" rtl="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rtl="0" algn="l">
              <a:lnSpc>
                <a:spcPct val="95000"/>
              </a:lnSpc>
              <a:spcBef>
                <a:spcPts val="400"/>
              </a:spcBef>
              <a:spcAft>
                <a:spcPts val="0"/>
              </a:spcAft>
              <a:buClr>
                <a:schemeClr val="dk1"/>
              </a:buClr>
              <a:buSzPts val="1400"/>
              <a:buFont typeface="Times"/>
              <a:buAutoNum type="arabicPeriod"/>
              <a:defRPr sz="1400"/>
            </a:lvl9pPr>
          </a:lstStyle>
          <a:p/>
        </p:txBody>
      </p:sp>
      <p:sp>
        <p:nvSpPr>
          <p:cNvPr id="436" name="Google Shape;436;p67"/>
          <p:cNvSpPr txBox="1"/>
          <p:nvPr>
            <p:ph idx="8" type="body"/>
          </p:nvPr>
        </p:nvSpPr>
        <p:spPr>
          <a:xfrm>
            <a:off x="4919162" y="2894942"/>
            <a:ext cx="17364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37" name="Google Shape;437;p67"/>
          <p:cNvSpPr txBox="1"/>
          <p:nvPr>
            <p:ph idx="9" type="body"/>
          </p:nvPr>
        </p:nvSpPr>
        <p:spPr>
          <a:xfrm>
            <a:off x="4919162" y="3264966"/>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8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38" name="Google Shape;438;p67"/>
          <p:cNvSpPr txBox="1"/>
          <p:nvPr>
            <p:ph idx="13" type="body"/>
          </p:nvPr>
        </p:nvSpPr>
        <p:spPr>
          <a:xfrm>
            <a:off x="7029437" y="2712062"/>
            <a:ext cx="17364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dk1"/>
                </a:solidFill>
                <a:latin typeface="Arial"/>
                <a:ea typeface="Arial"/>
                <a:cs typeface="Arial"/>
                <a:sym typeface="Arial"/>
              </a:defRPr>
            </a:lvl1pPr>
            <a:lvl2pPr indent="-326390" lvl="1" marL="914400" rtl="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rtl="0" algn="l">
              <a:lnSpc>
                <a:spcPct val="95000"/>
              </a:lnSpc>
              <a:spcBef>
                <a:spcPts val="400"/>
              </a:spcBef>
              <a:spcAft>
                <a:spcPts val="0"/>
              </a:spcAft>
              <a:buClr>
                <a:schemeClr val="dk1"/>
              </a:buClr>
              <a:buSzPts val="1400"/>
              <a:buFont typeface="Times"/>
              <a:buAutoNum type="arabicPeriod"/>
              <a:defRPr sz="1400"/>
            </a:lvl9pPr>
          </a:lstStyle>
          <a:p/>
        </p:txBody>
      </p:sp>
      <p:sp>
        <p:nvSpPr>
          <p:cNvPr id="439" name="Google Shape;439;p67"/>
          <p:cNvSpPr txBox="1"/>
          <p:nvPr>
            <p:ph idx="14" type="body"/>
          </p:nvPr>
        </p:nvSpPr>
        <p:spPr>
          <a:xfrm>
            <a:off x="7029437" y="2894942"/>
            <a:ext cx="17364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40" name="Google Shape;440;p67"/>
          <p:cNvSpPr txBox="1"/>
          <p:nvPr>
            <p:ph idx="15" type="body"/>
          </p:nvPr>
        </p:nvSpPr>
        <p:spPr>
          <a:xfrm>
            <a:off x="7029437" y="3264966"/>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8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pic>
        <p:nvPicPr>
          <p:cNvPr id="441" name="Google Shape;441;p67"/>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442" name="Google Shape;442;p67"/>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Speakers (3, with image)">
  <p:cSld name="3 Biopics">
    <p:spTree>
      <p:nvGrpSpPr>
        <p:cNvPr id="443" name="Shape 443"/>
        <p:cNvGrpSpPr/>
        <p:nvPr/>
      </p:nvGrpSpPr>
      <p:grpSpPr>
        <a:xfrm>
          <a:off x="0" y="0"/>
          <a:ext cx="0" cy="0"/>
          <a:chOff x="0" y="0"/>
          <a:chExt cx="0" cy="0"/>
        </a:xfrm>
      </p:grpSpPr>
      <p:sp>
        <p:nvSpPr>
          <p:cNvPr id="444" name="Google Shape;444;p68"/>
          <p:cNvSpPr txBox="1"/>
          <p:nvPr>
            <p:ph idx="1" type="body"/>
          </p:nvPr>
        </p:nvSpPr>
        <p:spPr>
          <a:xfrm>
            <a:off x="703375" y="3644400"/>
            <a:ext cx="17364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45" name="Google Shape;445;p68"/>
          <p:cNvSpPr txBox="1"/>
          <p:nvPr>
            <p:ph idx="2" type="body"/>
          </p:nvPr>
        </p:nvSpPr>
        <p:spPr>
          <a:xfrm>
            <a:off x="703375" y="3827280"/>
            <a:ext cx="17364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46" name="Google Shape;446;p68"/>
          <p:cNvSpPr txBox="1"/>
          <p:nvPr>
            <p:ph idx="3" type="body"/>
          </p:nvPr>
        </p:nvSpPr>
        <p:spPr>
          <a:xfrm>
            <a:off x="703375" y="4197304"/>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8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47" name="Google Shape;447;p68"/>
          <p:cNvSpPr txBox="1"/>
          <p:nvPr>
            <p:ph idx="4" type="body"/>
          </p:nvPr>
        </p:nvSpPr>
        <p:spPr>
          <a:xfrm>
            <a:off x="3516925" y="3644400"/>
            <a:ext cx="17364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48" name="Google Shape;448;p68"/>
          <p:cNvSpPr txBox="1"/>
          <p:nvPr>
            <p:ph idx="5" type="body"/>
          </p:nvPr>
        </p:nvSpPr>
        <p:spPr>
          <a:xfrm>
            <a:off x="3516925" y="3827280"/>
            <a:ext cx="17364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49" name="Google Shape;449;p68"/>
          <p:cNvSpPr txBox="1"/>
          <p:nvPr>
            <p:ph idx="6" type="body"/>
          </p:nvPr>
        </p:nvSpPr>
        <p:spPr>
          <a:xfrm>
            <a:off x="3516925" y="4197304"/>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8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50" name="Google Shape;450;p68"/>
          <p:cNvSpPr txBox="1"/>
          <p:nvPr>
            <p:ph idx="7" type="body"/>
          </p:nvPr>
        </p:nvSpPr>
        <p:spPr>
          <a:xfrm>
            <a:off x="6330476" y="3644400"/>
            <a:ext cx="17364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51" name="Google Shape;451;p68"/>
          <p:cNvSpPr txBox="1"/>
          <p:nvPr>
            <p:ph idx="8" type="body"/>
          </p:nvPr>
        </p:nvSpPr>
        <p:spPr>
          <a:xfrm>
            <a:off x="6330476" y="3827280"/>
            <a:ext cx="17364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52" name="Google Shape;452;p68"/>
          <p:cNvSpPr txBox="1"/>
          <p:nvPr>
            <p:ph idx="9" type="body"/>
          </p:nvPr>
        </p:nvSpPr>
        <p:spPr>
          <a:xfrm>
            <a:off x="6330476" y="4197304"/>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8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pic>
        <p:nvPicPr>
          <p:cNvPr id="453" name="Google Shape;453;p68"/>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454" name="Google Shape;454;p68"/>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Speakers (2, with image)">
  <p:cSld name="2 Biopics">
    <p:spTree>
      <p:nvGrpSpPr>
        <p:cNvPr id="455" name="Shape 455"/>
        <p:cNvGrpSpPr/>
        <p:nvPr/>
      </p:nvGrpSpPr>
      <p:grpSpPr>
        <a:xfrm>
          <a:off x="0" y="0"/>
          <a:ext cx="0" cy="0"/>
          <a:chOff x="0" y="0"/>
          <a:chExt cx="0" cy="0"/>
        </a:xfrm>
      </p:grpSpPr>
      <p:sp>
        <p:nvSpPr>
          <p:cNvPr id="456" name="Google Shape;456;p69"/>
          <p:cNvSpPr txBox="1"/>
          <p:nvPr>
            <p:ph idx="1" type="body"/>
          </p:nvPr>
        </p:nvSpPr>
        <p:spPr>
          <a:xfrm>
            <a:off x="2105026" y="3644400"/>
            <a:ext cx="17364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dk1"/>
                </a:solidFill>
                <a:latin typeface="Arial"/>
                <a:ea typeface="Arial"/>
                <a:cs typeface="Arial"/>
                <a:sym typeface="Arial"/>
              </a:defRPr>
            </a:lvl1pPr>
            <a:lvl2pPr indent="-326390" lvl="1" marL="914400" rtl="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rtl="0" algn="l">
              <a:lnSpc>
                <a:spcPct val="95000"/>
              </a:lnSpc>
              <a:spcBef>
                <a:spcPts val="400"/>
              </a:spcBef>
              <a:spcAft>
                <a:spcPts val="0"/>
              </a:spcAft>
              <a:buClr>
                <a:schemeClr val="dk1"/>
              </a:buClr>
              <a:buSzPts val="1400"/>
              <a:buFont typeface="Times"/>
              <a:buAutoNum type="arabicPeriod"/>
              <a:defRPr sz="1400"/>
            </a:lvl9pPr>
          </a:lstStyle>
          <a:p/>
        </p:txBody>
      </p:sp>
      <p:sp>
        <p:nvSpPr>
          <p:cNvPr id="457" name="Google Shape;457;p69"/>
          <p:cNvSpPr txBox="1"/>
          <p:nvPr>
            <p:ph idx="2" type="body"/>
          </p:nvPr>
        </p:nvSpPr>
        <p:spPr>
          <a:xfrm>
            <a:off x="2105026" y="3827280"/>
            <a:ext cx="17364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58" name="Google Shape;458;p69"/>
          <p:cNvSpPr txBox="1"/>
          <p:nvPr>
            <p:ph idx="3" type="body"/>
          </p:nvPr>
        </p:nvSpPr>
        <p:spPr>
          <a:xfrm>
            <a:off x="2105026" y="4197304"/>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8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59" name="Google Shape;459;p69"/>
          <p:cNvSpPr txBox="1"/>
          <p:nvPr>
            <p:ph idx="4" type="body"/>
          </p:nvPr>
        </p:nvSpPr>
        <p:spPr>
          <a:xfrm>
            <a:off x="4919062" y="3644400"/>
            <a:ext cx="17364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dk1"/>
                </a:solidFill>
                <a:latin typeface="Arial"/>
                <a:ea typeface="Arial"/>
                <a:cs typeface="Arial"/>
                <a:sym typeface="Arial"/>
              </a:defRPr>
            </a:lvl1pPr>
            <a:lvl2pPr indent="-326390" lvl="1" marL="914400" rtl="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rtl="0" algn="l">
              <a:lnSpc>
                <a:spcPct val="95000"/>
              </a:lnSpc>
              <a:spcBef>
                <a:spcPts val="400"/>
              </a:spcBef>
              <a:spcAft>
                <a:spcPts val="0"/>
              </a:spcAft>
              <a:buClr>
                <a:schemeClr val="dk1"/>
              </a:buClr>
              <a:buSzPts val="1400"/>
              <a:buFont typeface="Times"/>
              <a:buAutoNum type="arabicPeriod"/>
              <a:defRPr sz="1400"/>
            </a:lvl9pPr>
          </a:lstStyle>
          <a:p/>
        </p:txBody>
      </p:sp>
      <p:sp>
        <p:nvSpPr>
          <p:cNvPr id="460" name="Google Shape;460;p69"/>
          <p:cNvSpPr txBox="1"/>
          <p:nvPr>
            <p:ph idx="5" type="body"/>
          </p:nvPr>
        </p:nvSpPr>
        <p:spPr>
          <a:xfrm>
            <a:off x="4919062" y="3827280"/>
            <a:ext cx="17364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61" name="Google Shape;461;p69"/>
          <p:cNvSpPr txBox="1"/>
          <p:nvPr>
            <p:ph idx="6" type="body"/>
          </p:nvPr>
        </p:nvSpPr>
        <p:spPr>
          <a:xfrm>
            <a:off x="4919062" y="4197304"/>
            <a:ext cx="17364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8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pic>
        <p:nvPicPr>
          <p:cNvPr id="462" name="Google Shape;462;p69"/>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463" name="Google Shape;463;p69"/>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Speaker (1, with image)">
  <p:cSld name="1 Biopic">
    <p:spTree>
      <p:nvGrpSpPr>
        <p:cNvPr id="464" name="Shape 464"/>
        <p:cNvGrpSpPr/>
        <p:nvPr/>
      </p:nvGrpSpPr>
      <p:grpSpPr>
        <a:xfrm>
          <a:off x="0" y="0"/>
          <a:ext cx="0" cy="0"/>
          <a:chOff x="0" y="0"/>
          <a:chExt cx="0" cy="0"/>
        </a:xfrm>
      </p:grpSpPr>
      <p:sp>
        <p:nvSpPr>
          <p:cNvPr id="465" name="Google Shape;465;p70"/>
          <p:cNvSpPr txBox="1"/>
          <p:nvPr>
            <p:ph idx="1" type="body"/>
          </p:nvPr>
        </p:nvSpPr>
        <p:spPr>
          <a:xfrm>
            <a:off x="4211265" y="640080"/>
            <a:ext cx="3010500" cy="297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2000">
                <a:solidFill>
                  <a:schemeClr val="dk1"/>
                </a:solidFill>
                <a:latin typeface="Arial"/>
                <a:ea typeface="Arial"/>
                <a:cs typeface="Arial"/>
                <a:sym typeface="Arial"/>
              </a:defRPr>
            </a:lvl1pPr>
            <a:lvl2pPr indent="-326390" lvl="1" marL="914400" rtl="0" algn="l">
              <a:lnSpc>
                <a:spcPct val="95000"/>
              </a:lnSpc>
              <a:spcBef>
                <a:spcPts val="400"/>
              </a:spcBef>
              <a:spcAft>
                <a:spcPts val="0"/>
              </a:spcAft>
              <a:buClr>
                <a:schemeClr val="accent2"/>
              </a:buClr>
              <a:buSzPts val="1540"/>
              <a:buFont typeface="Noto Sans Symbols"/>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Font typeface="Times"/>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Font typeface="Arial"/>
              <a:buChar char="•"/>
              <a:defRPr sz="1400">
                <a:solidFill>
                  <a:schemeClr val="dk1"/>
                </a:solidFill>
              </a:defRPr>
            </a:lvl8pPr>
            <a:lvl9pPr indent="-317500" lvl="8" marL="4114800" rtl="0" algn="l">
              <a:lnSpc>
                <a:spcPct val="95000"/>
              </a:lnSpc>
              <a:spcBef>
                <a:spcPts val="400"/>
              </a:spcBef>
              <a:spcAft>
                <a:spcPts val="0"/>
              </a:spcAft>
              <a:buClr>
                <a:schemeClr val="dk1"/>
              </a:buClr>
              <a:buSzPts val="1400"/>
              <a:buFont typeface="Times"/>
              <a:buAutoNum type="arabicPeriod"/>
              <a:defRPr sz="1400"/>
            </a:lvl9pPr>
          </a:lstStyle>
          <a:p/>
        </p:txBody>
      </p:sp>
      <p:sp>
        <p:nvSpPr>
          <p:cNvPr id="466" name="Google Shape;466;p70"/>
          <p:cNvSpPr txBox="1"/>
          <p:nvPr>
            <p:ph idx="2" type="body"/>
          </p:nvPr>
        </p:nvSpPr>
        <p:spPr>
          <a:xfrm>
            <a:off x="4211265" y="937260"/>
            <a:ext cx="3010500" cy="617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20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67" name="Google Shape;467;p70"/>
          <p:cNvSpPr txBox="1"/>
          <p:nvPr>
            <p:ph idx="3" type="body"/>
          </p:nvPr>
        </p:nvSpPr>
        <p:spPr>
          <a:xfrm>
            <a:off x="4211265" y="1594525"/>
            <a:ext cx="30105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6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pic>
        <p:nvPicPr>
          <p:cNvPr id="468" name="Google Shape;468;p70"/>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
        <p:nvSpPr>
          <p:cNvPr id="469" name="Google Shape;469;p70"/>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Agenda (no image)">
  <p:cSld name="Agenda">
    <p:spTree>
      <p:nvGrpSpPr>
        <p:cNvPr id="470" name="Shape 470"/>
        <p:cNvGrpSpPr/>
        <p:nvPr/>
      </p:nvGrpSpPr>
      <p:grpSpPr>
        <a:xfrm>
          <a:off x="0" y="0"/>
          <a:ext cx="0" cy="0"/>
          <a:chOff x="0" y="0"/>
          <a:chExt cx="0" cy="0"/>
        </a:xfrm>
      </p:grpSpPr>
      <p:sp>
        <p:nvSpPr>
          <p:cNvPr id="471" name="Google Shape;471;p71"/>
          <p:cNvSpPr txBox="1"/>
          <p:nvPr>
            <p:ph type="title"/>
          </p:nvPr>
        </p:nvSpPr>
        <p:spPr>
          <a:xfrm>
            <a:off x="693223" y="667512"/>
            <a:ext cx="4508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472" name="Google Shape;472;p71"/>
          <p:cNvSpPr txBox="1"/>
          <p:nvPr>
            <p:ph idx="1" type="body"/>
          </p:nvPr>
        </p:nvSpPr>
        <p:spPr>
          <a:xfrm>
            <a:off x="693223" y="1272532"/>
            <a:ext cx="6217200" cy="32487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SzPts val="1800"/>
              <a:buNone/>
              <a:defRPr b="0" sz="5000">
                <a:latin typeface="Times"/>
                <a:ea typeface="Times"/>
                <a:cs typeface="Times"/>
                <a:sym typeface="Times"/>
              </a:defRPr>
            </a:lvl1pPr>
            <a:lvl2pPr indent="-228600" lvl="1" marL="914400" rtl="0" algn="l">
              <a:lnSpc>
                <a:spcPct val="95000"/>
              </a:lnSpc>
              <a:spcBef>
                <a:spcPts val="500"/>
              </a:spcBef>
              <a:spcAft>
                <a:spcPts val="0"/>
              </a:spcAft>
              <a:buSzPts val="5250"/>
              <a:buNone/>
              <a:defRPr sz="5000">
                <a:latin typeface="Times"/>
                <a:ea typeface="Times"/>
                <a:cs typeface="Times"/>
                <a:sym typeface="Times"/>
              </a:defRPr>
            </a:lvl2pPr>
            <a:lvl3pPr indent="-546100" lvl="2" marL="1371600" rtl="0" algn="l">
              <a:spcBef>
                <a:spcPts val="900"/>
              </a:spcBef>
              <a:spcAft>
                <a:spcPts val="0"/>
              </a:spcAft>
              <a:buSzPts val="5000"/>
              <a:buAutoNum type="arabicPeriod"/>
              <a:defRPr sz="5000">
                <a:latin typeface="Times"/>
                <a:ea typeface="Times"/>
                <a:cs typeface="Times"/>
                <a:sym typeface="Times"/>
              </a:defRPr>
            </a:lvl3pPr>
            <a:lvl4pPr indent="-514350" lvl="3" marL="1828800" rtl="0" algn="l">
              <a:spcBef>
                <a:spcPts val="900"/>
              </a:spcBef>
              <a:spcAft>
                <a:spcPts val="0"/>
              </a:spcAft>
              <a:buSzPts val="4500"/>
              <a:buChar char="•"/>
              <a:defRPr sz="5000">
                <a:latin typeface="Times"/>
                <a:ea typeface="Times"/>
                <a:cs typeface="Times"/>
                <a:sym typeface="Times"/>
              </a:defRPr>
            </a:lvl4pPr>
            <a:lvl5pPr indent="-546100" lvl="4" marL="2286000" rtl="0" algn="l">
              <a:spcBef>
                <a:spcPts val="900"/>
              </a:spcBef>
              <a:spcAft>
                <a:spcPts val="0"/>
              </a:spcAft>
              <a:buSzPts val="5000"/>
              <a:buChar char="•"/>
              <a:defRPr sz="5000">
                <a:latin typeface="Times"/>
                <a:ea typeface="Times"/>
                <a:cs typeface="Times"/>
                <a:sym typeface="Times"/>
              </a:defRPr>
            </a:lvl5pPr>
            <a:lvl6pPr indent="-342900" lvl="5" marL="2743200" rtl="0" algn="l">
              <a:spcBef>
                <a:spcPts val="180"/>
              </a:spcBef>
              <a:spcAft>
                <a:spcPts val="0"/>
              </a:spcAft>
              <a:buSzPts val="1800"/>
              <a:buChar char="­"/>
              <a:defRPr/>
            </a:lvl6pPr>
            <a:lvl7pPr indent="-342900" lvl="6" marL="3200400" rtl="0" algn="l">
              <a:spcBef>
                <a:spcPts val="180"/>
              </a:spcBef>
              <a:spcAft>
                <a:spcPts val="0"/>
              </a:spcAft>
              <a:buSzPts val="1800"/>
              <a:buChar char="­"/>
              <a:defRPr/>
            </a:lvl7pPr>
            <a:lvl8pPr indent="-342900" lvl="7" marL="3657600" rtl="0" algn="l">
              <a:spcBef>
                <a:spcPts val="180"/>
              </a:spcBef>
              <a:spcAft>
                <a:spcPts val="0"/>
              </a:spcAft>
              <a:buSzPts val="1800"/>
              <a:buChar char="­"/>
              <a:defRPr/>
            </a:lvl8pPr>
            <a:lvl9pPr indent="-342900" lvl="8" marL="4114800" rtl="0" algn="l">
              <a:spcBef>
                <a:spcPts val="180"/>
              </a:spcBef>
              <a:spcAft>
                <a:spcPts val="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Cover (Artstor, black)" showMasterSp="0">
  <p:cSld name="Jstor Cover (Red)_1">
    <p:bg>
      <p:bgPr>
        <a:solidFill>
          <a:schemeClr val="dk1"/>
        </a:solidFill>
      </p:bgPr>
    </p:bg>
    <p:spTree>
      <p:nvGrpSpPr>
        <p:cNvPr id="48" name="Shape 48"/>
        <p:cNvGrpSpPr/>
        <p:nvPr/>
      </p:nvGrpSpPr>
      <p:grpSpPr>
        <a:xfrm>
          <a:off x="0" y="0"/>
          <a:ext cx="0" cy="0"/>
          <a:chOff x="0" y="0"/>
          <a:chExt cx="0" cy="0"/>
        </a:xfrm>
      </p:grpSpPr>
      <p:sp>
        <p:nvSpPr>
          <p:cNvPr id="49" name="Google Shape;49;p8"/>
          <p:cNvSpPr txBox="1"/>
          <p:nvPr>
            <p:ph type="title"/>
          </p:nvPr>
        </p:nvSpPr>
        <p:spPr>
          <a:xfrm>
            <a:off x="699715" y="1339969"/>
            <a:ext cx="6217800" cy="17373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5000"/>
              <a:buFont typeface="Times"/>
              <a:buNone/>
              <a:defRPr sz="5000">
                <a:solidFill>
                  <a:schemeClr val="lt1"/>
                </a:solidFill>
              </a:defRPr>
            </a:lvl1pPr>
            <a:lvl2pPr lvl="1"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p:txBody>
      </p:sp>
      <p:sp>
        <p:nvSpPr>
          <p:cNvPr id="50" name="Google Shape;50;p8"/>
          <p:cNvSpPr txBox="1"/>
          <p:nvPr>
            <p:ph idx="1" type="subTitle"/>
          </p:nvPr>
        </p:nvSpPr>
        <p:spPr>
          <a:xfrm>
            <a:off x="704088" y="3675888"/>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200"/>
              <a:buNone/>
              <a:defRPr b="1" sz="1200">
                <a:solidFill>
                  <a:schemeClr val="lt1"/>
                </a:solidFill>
              </a:defRPr>
            </a:lvl1pPr>
            <a:lvl2pPr lvl="1" rtl="0">
              <a:spcBef>
                <a:spcPts val="500"/>
              </a:spcBef>
              <a:spcAft>
                <a:spcPts val="0"/>
              </a:spcAft>
              <a:buClr>
                <a:schemeClr val="lt1"/>
              </a:buClr>
              <a:buSzPts val="1200"/>
              <a:buNone/>
              <a:defRPr b="1" sz="1200">
                <a:solidFill>
                  <a:schemeClr val="lt1"/>
                </a:solidFill>
              </a:defRPr>
            </a:lvl2pPr>
            <a:lvl3pPr lvl="2" rtl="0">
              <a:spcBef>
                <a:spcPts val="900"/>
              </a:spcBef>
              <a:spcAft>
                <a:spcPts val="0"/>
              </a:spcAft>
              <a:buClr>
                <a:schemeClr val="lt1"/>
              </a:buClr>
              <a:buSzPts val="1200"/>
              <a:buNone/>
              <a:defRPr b="1" sz="1200">
                <a:solidFill>
                  <a:schemeClr val="lt1"/>
                </a:solidFill>
              </a:defRPr>
            </a:lvl3pPr>
            <a:lvl4pPr lvl="3" rtl="0">
              <a:spcBef>
                <a:spcPts val="900"/>
              </a:spcBef>
              <a:spcAft>
                <a:spcPts val="0"/>
              </a:spcAft>
              <a:buClr>
                <a:schemeClr val="lt1"/>
              </a:buClr>
              <a:buSzPts val="1200"/>
              <a:buNone/>
              <a:defRPr b="1" sz="1200">
                <a:solidFill>
                  <a:schemeClr val="lt1"/>
                </a:solidFill>
              </a:defRPr>
            </a:lvl4pPr>
            <a:lvl5pPr lvl="4" rtl="0">
              <a:spcBef>
                <a:spcPts val="900"/>
              </a:spcBef>
              <a:spcAft>
                <a:spcPts val="0"/>
              </a:spcAft>
              <a:buClr>
                <a:schemeClr val="lt1"/>
              </a:buClr>
              <a:buSzPts val="1200"/>
              <a:buNone/>
              <a:defRPr b="1" sz="1200">
                <a:solidFill>
                  <a:schemeClr val="lt1"/>
                </a:solidFill>
              </a:defRPr>
            </a:lvl5pPr>
            <a:lvl6pPr lvl="5" rtl="0">
              <a:spcBef>
                <a:spcPts val="180"/>
              </a:spcBef>
              <a:spcAft>
                <a:spcPts val="0"/>
              </a:spcAft>
              <a:buClr>
                <a:schemeClr val="lt1"/>
              </a:buClr>
              <a:buSzPts val="1200"/>
              <a:buNone/>
              <a:defRPr b="1" sz="1200">
                <a:solidFill>
                  <a:schemeClr val="lt1"/>
                </a:solidFill>
              </a:defRPr>
            </a:lvl6pPr>
            <a:lvl7pPr lvl="6" rtl="0">
              <a:spcBef>
                <a:spcPts val="180"/>
              </a:spcBef>
              <a:spcAft>
                <a:spcPts val="0"/>
              </a:spcAft>
              <a:buClr>
                <a:schemeClr val="lt1"/>
              </a:buClr>
              <a:buSzPts val="1200"/>
              <a:buNone/>
              <a:defRPr b="1" sz="1200">
                <a:solidFill>
                  <a:schemeClr val="lt1"/>
                </a:solidFill>
              </a:defRPr>
            </a:lvl7pPr>
            <a:lvl8pPr lvl="7" rtl="0">
              <a:spcBef>
                <a:spcPts val="180"/>
              </a:spcBef>
              <a:spcAft>
                <a:spcPts val="0"/>
              </a:spcAft>
              <a:buClr>
                <a:schemeClr val="lt1"/>
              </a:buClr>
              <a:buSzPts val="1200"/>
              <a:buNone/>
              <a:defRPr b="1" sz="1200">
                <a:solidFill>
                  <a:schemeClr val="lt1"/>
                </a:solidFill>
              </a:defRPr>
            </a:lvl8pPr>
            <a:lvl9pPr lvl="8" rtl="0">
              <a:spcBef>
                <a:spcPts val="180"/>
              </a:spcBef>
              <a:spcAft>
                <a:spcPts val="0"/>
              </a:spcAft>
              <a:buClr>
                <a:schemeClr val="lt1"/>
              </a:buClr>
              <a:buSzPts val="1200"/>
              <a:buNone/>
              <a:defRPr b="1" sz="1200">
                <a:solidFill>
                  <a:schemeClr val="lt1"/>
                </a:solidFill>
              </a:defRPr>
            </a:lvl9pPr>
          </a:lstStyle>
          <a:p/>
        </p:txBody>
      </p:sp>
      <p:sp>
        <p:nvSpPr>
          <p:cNvPr id="51" name="Google Shape;51;p8"/>
          <p:cNvSpPr txBox="1"/>
          <p:nvPr>
            <p:ph idx="2" type="subTitle"/>
          </p:nvPr>
        </p:nvSpPr>
        <p:spPr>
          <a:xfrm>
            <a:off x="704088" y="3886200"/>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900"/>
              </a:spcBef>
              <a:spcAft>
                <a:spcPts val="0"/>
              </a:spcAft>
              <a:buClr>
                <a:schemeClr val="lt1"/>
              </a:buClr>
              <a:buSzPts val="1200"/>
              <a:buNone/>
              <a:defRPr sz="1200">
                <a:solidFill>
                  <a:schemeClr val="lt1"/>
                </a:solidFill>
              </a:defRPr>
            </a:lvl3pPr>
            <a:lvl4pPr lvl="3" rtl="0">
              <a:spcBef>
                <a:spcPts val="900"/>
              </a:spcBef>
              <a:spcAft>
                <a:spcPts val="0"/>
              </a:spcAft>
              <a:buClr>
                <a:schemeClr val="lt1"/>
              </a:buClr>
              <a:buSzPts val="1200"/>
              <a:buNone/>
              <a:defRPr sz="1200">
                <a:solidFill>
                  <a:schemeClr val="lt1"/>
                </a:solidFill>
              </a:defRPr>
            </a:lvl4pPr>
            <a:lvl5pPr lvl="4" rtl="0">
              <a:spcBef>
                <a:spcPts val="900"/>
              </a:spcBef>
              <a:spcAft>
                <a:spcPts val="0"/>
              </a:spcAft>
              <a:buClr>
                <a:schemeClr val="lt1"/>
              </a:buClr>
              <a:buSzPts val="1200"/>
              <a:buNone/>
              <a:defRPr sz="1200">
                <a:solidFill>
                  <a:schemeClr val="lt1"/>
                </a:solidFill>
              </a:defRPr>
            </a:lvl5pPr>
            <a:lvl6pPr lvl="5" rtl="0">
              <a:spcBef>
                <a:spcPts val="180"/>
              </a:spcBef>
              <a:spcAft>
                <a:spcPts val="0"/>
              </a:spcAft>
              <a:buClr>
                <a:schemeClr val="lt1"/>
              </a:buClr>
              <a:buSzPts val="1200"/>
              <a:buNone/>
              <a:defRPr sz="1200">
                <a:solidFill>
                  <a:schemeClr val="lt1"/>
                </a:solidFill>
              </a:defRPr>
            </a:lvl6pPr>
            <a:lvl7pPr lvl="6" rtl="0">
              <a:spcBef>
                <a:spcPts val="180"/>
              </a:spcBef>
              <a:spcAft>
                <a:spcPts val="0"/>
              </a:spcAft>
              <a:buClr>
                <a:schemeClr val="lt1"/>
              </a:buClr>
              <a:buSzPts val="1200"/>
              <a:buNone/>
              <a:defRPr sz="1200">
                <a:solidFill>
                  <a:schemeClr val="lt1"/>
                </a:solidFill>
              </a:defRPr>
            </a:lvl7pPr>
            <a:lvl8pPr lvl="7" rtl="0">
              <a:spcBef>
                <a:spcPts val="180"/>
              </a:spcBef>
              <a:spcAft>
                <a:spcPts val="0"/>
              </a:spcAft>
              <a:buClr>
                <a:schemeClr val="lt1"/>
              </a:buClr>
              <a:buSzPts val="1200"/>
              <a:buNone/>
              <a:defRPr sz="1200">
                <a:solidFill>
                  <a:schemeClr val="lt1"/>
                </a:solidFill>
              </a:defRPr>
            </a:lvl8pPr>
            <a:lvl9pPr lvl="8" rtl="0">
              <a:spcBef>
                <a:spcPts val="180"/>
              </a:spcBef>
              <a:spcAft>
                <a:spcPts val="0"/>
              </a:spcAft>
              <a:buClr>
                <a:schemeClr val="lt1"/>
              </a:buClr>
              <a:buSzPts val="1200"/>
              <a:buNone/>
              <a:defRPr sz="1200">
                <a:solidFill>
                  <a:schemeClr val="lt1"/>
                </a:solidFill>
              </a:defRPr>
            </a:lvl9pPr>
          </a:lstStyle>
          <a:p/>
        </p:txBody>
      </p:sp>
      <p:sp>
        <p:nvSpPr>
          <p:cNvPr id="52" name="Google Shape;52;p8"/>
          <p:cNvSpPr txBox="1"/>
          <p:nvPr>
            <p:ph idx="3" type="subTitle"/>
          </p:nvPr>
        </p:nvSpPr>
        <p:spPr>
          <a:xfrm>
            <a:off x="704088" y="4315968"/>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200"/>
              <a:buNone/>
              <a:defRPr sz="1200">
                <a:solidFill>
                  <a:schemeClr val="lt1"/>
                </a:solidFill>
              </a:defRPr>
            </a:lvl1pPr>
            <a:lvl2pPr lvl="1" rtl="0">
              <a:spcBef>
                <a:spcPts val="500"/>
              </a:spcBef>
              <a:spcAft>
                <a:spcPts val="0"/>
              </a:spcAft>
              <a:buClr>
                <a:schemeClr val="lt1"/>
              </a:buClr>
              <a:buSzPts val="1200"/>
              <a:buNone/>
              <a:defRPr sz="1200">
                <a:solidFill>
                  <a:schemeClr val="lt1"/>
                </a:solidFill>
              </a:defRPr>
            </a:lvl2pPr>
            <a:lvl3pPr lvl="2" rtl="0">
              <a:spcBef>
                <a:spcPts val="900"/>
              </a:spcBef>
              <a:spcAft>
                <a:spcPts val="0"/>
              </a:spcAft>
              <a:buClr>
                <a:schemeClr val="lt1"/>
              </a:buClr>
              <a:buSzPts val="1200"/>
              <a:buNone/>
              <a:defRPr sz="1200">
                <a:solidFill>
                  <a:schemeClr val="lt1"/>
                </a:solidFill>
              </a:defRPr>
            </a:lvl3pPr>
            <a:lvl4pPr lvl="3" rtl="0">
              <a:spcBef>
                <a:spcPts val="900"/>
              </a:spcBef>
              <a:spcAft>
                <a:spcPts val="0"/>
              </a:spcAft>
              <a:buClr>
                <a:schemeClr val="lt1"/>
              </a:buClr>
              <a:buSzPts val="1200"/>
              <a:buNone/>
              <a:defRPr sz="1200">
                <a:solidFill>
                  <a:schemeClr val="lt1"/>
                </a:solidFill>
              </a:defRPr>
            </a:lvl4pPr>
            <a:lvl5pPr lvl="4" rtl="0">
              <a:spcBef>
                <a:spcPts val="900"/>
              </a:spcBef>
              <a:spcAft>
                <a:spcPts val="0"/>
              </a:spcAft>
              <a:buClr>
                <a:schemeClr val="lt1"/>
              </a:buClr>
              <a:buSzPts val="1200"/>
              <a:buNone/>
              <a:defRPr sz="1200">
                <a:solidFill>
                  <a:schemeClr val="lt1"/>
                </a:solidFill>
              </a:defRPr>
            </a:lvl5pPr>
            <a:lvl6pPr lvl="5" rtl="0">
              <a:spcBef>
                <a:spcPts val="180"/>
              </a:spcBef>
              <a:spcAft>
                <a:spcPts val="0"/>
              </a:spcAft>
              <a:buClr>
                <a:schemeClr val="lt1"/>
              </a:buClr>
              <a:buSzPts val="1200"/>
              <a:buNone/>
              <a:defRPr sz="1200">
                <a:solidFill>
                  <a:schemeClr val="lt1"/>
                </a:solidFill>
              </a:defRPr>
            </a:lvl6pPr>
            <a:lvl7pPr lvl="6" rtl="0">
              <a:spcBef>
                <a:spcPts val="180"/>
              </a:spcBef>
              <a:spcAft>
                <a:spcPts val="0"/>
              </a:spcAft>
              <a:buClr>
                <a:schemeClr val="lt1"/>
              </a:buClr>
              <a:buSzPts val="1200"/>
              <a:buNone/>
              <a:defRPr sz="1200">
                <a:solidFill>
                  <a:schemeClr val="lt1"/>
                </a:solidFill>
              </a:defRPr>
            </a:lvl7pPr>
            <a:lvl8pPr lvl="7" rtl="0">
              <a:spcBef>
                <a:spcPts val="180"/>
              </a:spcBef>
              <a:spcAft>
                <a:spcPts val="0"/>
              </a:spcAft>
              <a:buClr>
                <a:schemeClr val="lt1"/>
              </a:buClr>
              <a:buSzPts val="1200"/>
              <a:buNone/>
              <a:defRPr sz="1200">
                <a:solidFill>
                  <a:schemeClr val="lt1"/>
                </a:solidFill>
              </a:defRPr>
            </a:lvl8pPr>
            <a:lvl9pPr lvl="8" rtl="0">
              <a:spcBef>
                <a:spcPts val="180"/>
              </a:spcBef>
              <a:spcAft>
                <a:spcPts val="0"/>
              </a:spcAft>
              <a:buClr>
                <a:schemeClr val="lt1"/>
              </a:buClr>
              <a:buSzPts val="1200"/>
              <a:buNone/>
              <a:defRPr sz="1200">
                <a:solidFill>
                  <a:schemeClr val="lt1"/>
                </a:solidFill>
              </a:defRPr>
            </a:lvl9pPr>
          </a:lstStyle>
          <a:p/>
        </p:txBody>
      </p:sp>
      <p:pic>
        <p:nvPicPr>
          <p:cNvPr id="53" name="Google Shape;53;p8"/>
          <p:cNvPicPr preferRelativeResize="0"/>
          <p:nvPr/>
        </p:nvPicPr>
        <p:blipFill rotWithShape="1">
          <a:blip r:embed="rId2">
            <a:alphaModFix/>
          </a:blip>
          <a:srcRect b="0" l="0" r="0" t="0"/>
          <a:stretch/>
        </p:blipFill>
        <p:spPr>
          <a:xfrm>
            <a:off x="501325" y="-75225"/>
            <a:ext cx="1128550" cy="112855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Agenda (with image)">
  <p:cSld name="Agenda 2">
    <p:spTree>
      <p:nvGrpSpPr>
        <p:cNvPr id="473" name="Shape 473"/>
        <p:cNvGrpSpPr/>
        <p:nvPr/>
      </p:nvGrpSpPr>
      <p:grpSpPr>
        <a:xfrm>
          <a:off x="0" y="0"/>
          <a:ext cx="0" cy="0"/>
          <a:chOff x="0" y="0"/>
          <a:chExt cx="0" cy="0"/>
        </a:xfrm>
      </p:grpSpPr>
      <p:sp>
        <p:nvSpPr>
          <p:cNvPr id="474" name="Google Shape;474;p72"/>
          <p:cNvSpPr txBox="1"/>
          <p:nvPr>
            <p:ph idx="1" type="body"/>
          </p:nvPr>
        </p:nvSpPr>
        <p:spPr>
          <a:xfrm>
            <a:off x="4924424" y="1358257"/>
            <a:ext cx="4091100" cy="3248700"/>
          </a:xfrm>
          <a:prstGeom prst="rect">
            <a:avLst/>
          </a:prstGeom>
          <a:noFill/>
          <a:ln>
            <a:noFill/>
          </a:ln>
        </p:spPr>
        <p:txBody>
          <a:bodyPr anchorCtr="0" anchor="t" bIns="0" lIns="0" spcFirstLastPara="1" rIns="0" wrap="square" tIns="0">
            <a:noAutofit/>
          </a:bodyPr>
          <a:lstStyle>
            <a:lvl1pPr indent="-228600" lvl="0" marL="457200" rtl="0" algn="l">
              <a:lnSpc>
                <a:spcPct val="80000"/>
              </a:lnSpc>
              <a:spcBef>
                <a:spcPts val="0"/>
              </a:spcBef>
              <a:spcAft>
                <a:spcPts val="0"/>
              </a:spcAft>
              <a:buSzPts val="1800"/>
              <a:buNone/>
              <a:defRPr b="0" sz="2700">
                <a:solidFill>
                  <a:schemeClr val="dk1"/>
                </a:solidFill>
                <a:latin typeface="Times"/>
                <a:ea typeface="Times"/>
                <a:cs typeface="Times"/>
                <a:sym typeface="Times"/>
              </a:defRPr>
            </a:lvl1pPr>
            <a:lvl2pPr indent="-348615" lvl="1" marL="914400" rtl="0" algn="l">
              <a:lnSpc>
                <a:spcPct val="95000"/>
              </a:lnSpc>
              <a:spcBef>
                <a:spcPts val="500"/>
              </a:spcBef>
              <a:spcAft>
                <a:spcPts val="0"/>
              </a:spcAft>
              <a:buSzPts val="1890"/>
              <a:buChar char="●"/>
              <a:defRPr/>
            </a:lvl2pPr>
            <a:lvl3pPr indent="-342900" lvl="2" marL="1371600" rtl="0" algn="l">
              <a:spcBef>
                <a:spcPts val="900"/>
              </a:spcBef>
              <a:spcAft>
                <a:spcPts val="0"/>
              </a:spcAft>
              <a:buSzPts val="1800"/>
              <a:buAutoNum type="arabicPeriod"/>
              <a:defRPr/>
            </a:lvl3pPr>
            <a:lvl4pPr indent="-331469" lvl="3" marL="1828800" rtl="0" algn="l">
              <a:spcBef>
                <a:spcPts val="900"/>
              </a:spcBef>
              <a:spcAft>
                <a:spcPts val="0"/>
              </a:spcAft>
              <a:buSzPts val="1620"/>
              <a:buChar char="•"/>
              <a:defRPr/>
            </a:lvl4pPr>
            <a:lvl5pPr indent="-342900" lvl="4" marL="2286000" rtl="0" algn="l">
              <a:spcBef>
                <a:spcPts val="900"/>
              </a:spcBef>
              <a:spcAft>
                <a:spcPts val="0"/>
              </a:spcAft>
              <a:buSzPts val="1800"/>
              <a:buChar char="•"/>
              <a:defRPr/>
            </a:lvl5pPr>
            <a:lvl6pPr indent="-342900" lvl="5" marL="2743200" rtl="0" algn="l">
              <a:spcBef>
                <a:spcPts val="180"/>
              </a:spcBef>
              <a:spcAft>
                <a:spcPts val="0"/>
              </a:spcAft>
              <a:buSzPts val="1800"/>
              <a:buChar char="­"/>
              <a:defRPr/>
            </a:lvl6pPr>
            <a:lvl7pPr indent="-342900" lvl="6" marL="3200400" rtl="0" algn="l">
              <a:spcBef>
                <a:spcPts val="180"/>
              </a:spcBef>
              <a:spcAft>
                <a:spcPts val="0"/>
              </a:spcAft>
              <a:buSzPts val="1800"/>
              <a:buChar char="­"/>
              <a:defRPr/>
            </a:lvl7pPr>
            <a:lvl8pPr indent="-342900" lvl="7" marL="3657600" rtl="0" algn="l">
              <a:spcBef>
                <a:spcPts val="180"/>
              </a:spcBef>
              <a:spcAft>
                <a:spcPts val="0"/>
              </a:spcAft>
              <a:buSzPts val="1800"/>
              <a:buChar char="­"/>
              <a:defRPr/>
            </a:lvl8pPr>
            <a:lvl9pPr indent="-342900" lvl="8" marL="4114800" rtl="0" algn="l">
              <a:spcBef>
                <a:spcPts val="180"/>
              </a:spcBef>
              <a:spcAft>
                <a:spcPts val="0"/>
              </a:spcAft>
              <a:buSzPts val="1800"/>
              <a:buChar char="­"/>
              <a:defRPr/>
            </a:lvl9pPr>
          </a:lstStyle>
          <a:p/>
        </p:txBody>
      </p:sp>
      <p:sp>
        <p:nvSpPr>
          <p:cNvPr id="475" name="Google Shape;475;p72"/>
          <p:cNvSpPr txBox="1"/>
          <p:nvPr>
            <p:ph idx="2" type="body"/>
          </p:nvPr>
        </p:nvSpPr>
        <p:spPr>
          <a:xfrm>
            <a:off x="4924424" y="642620"/>
            <a:ext cx="3192900" cy="334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a:lvl1pPr>
            <a:lvl2pPr indent="-228600" lvl="1" marL="914400" rtl="0" algn="l">
              <a:lnSpc>
                <a:spcPct val="95000"/>
              </a:lnSpc>
              <a:spcBef>
                <a:spcPts val="500"/>
              </a:spcBef>
              <a:spcAft>
                <a:spcPts val="0"/>
              </a:spcAft>
              <a:buSzPts val="1680"/>
              <a:buNone/>
              <a:defRPr/>
            </a:lvl2pPr>
            <a:lvl3pPr indent="-342900" lvl="2" marL="1371600" rtl="0" algn="l">
              <a:spcBef>
                <a:spcPts val="900"/>
              </a:spcBef>
              <a:spcAft>
                <a:spcPts val="0"/>
              </a:spcAft>
              <a:buSzPts val="1800"/>
              <a:buAutoNum type="arabicPeriod"/>
              <a:defRPr/>
            </a:lvl3pPr>
            <a:lvl4pPr indent="-331469" lvl="3" marL="1828800" rtl="0" algn="l">
              <a:spcBef>
                <a:spcPts val="900"/>
              </a:spcBef>
              <a:spcAft>
                <a:spcPts val="0"/>
              </a:spcAft>
              <a:buSzPts val="1620"/>
              <a:buChar char="•"/>
              <a:defRPr/>
            </a:lvl4pPr>
            <a:lvl5pPr indent="-342900" lvl="4" marL="2286000" rtl="0" algn="l">
              <a:spcBef>
                <a:spcPts val="900"/>
              </a:spcBef>
              <a:spcAft>
                <a:spcPts val="0"/>
              </a:spcAft>
              <a:buSzPts val="1800"/>
              <a:buChar char="•"/>
              <a:defRPr/>
            </a:lvl5pPr>
            <a:lvl6pPr indent="-342900" lvl="5" marL="2743200" rtl="0" algn="l">
              <a:spcBef>
                <a:spcPts val="180"/>
              </a:spcBef>
              <a:spcAft>
                <a:spcPts val="0"/>
              </a:spcAft>
              <a:buSzPts val="1800"/>
              <a:buChar char="­"/>
              <a:defRPr/>
            </a:lvl6pPr>
            <a:lvl7pPr indent="-342900" lvl="6" marL="3200400" rtl="0" algn="l">
              <a:spcBef>
                <a:spcPts val="180"/>
              </a:spcBef>
              <a:spcAft>
                <a:spcPts val="0"/>
              </a:spcAft>
              <a:buSzPts val="1800"/>
              <a:buChar char="­"/>
              <a:defRPr/>
            </a:lvl7pPr>
            <a:lvl8pPr indent="-342900" lvl="7" marL="3657600" rtl="0" algn="l">
              <a:spcBef>
                <a:spcPts val="180"/>
              </a:spcBef>
              <a:spcAft>
                <a:spcPts val="0"/>
              </a:spcAft>
              <a:buSzPts val="1800"/>
              <a:buChar char="­"/>
              <a:defRPr/>
            </a:lvl8pPr>
            <a:lvl9pPr indent="-342900" lvl="8" marL="4114800" rtl="0" algn="l">
              <a:spcBef>
                <a:spcPts val="180"/>
              </a:spcBef>
              <a:spcAft>
                <a:spcPts val="0"/>
              </a:spcAft>
              <a:buSzPts val="1800"/>
              <a:buChar char="­"/>
              <a:defRPr/>
            </a:lvl9pPr>
          </a:lstStyle>
          <a:p/>
        </p:txBody>
      </p:sp>
      <p:sp>
        <p:nvSpPr>
          <p:cNvPr id="476" name="Google Shape;476;p72"/>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Text and image">
  <p:cSld name="Picture Left, Text Right">
    <p:spTree>
      <p:nvGrpSpPr>
        <p:cNvPr id="477" name="Shape 477"/>
        <p:cNvGrpSpPr/>
        <p:nvPr/>
      </p:nvGrpSpPr>
      <p:grpSpPr>
        <a:xfrm>
          <a:off x="0" y="0"/>
          <a:ext cx="0" cy="0"/>
          <a:chOff x="0" y="0"/>
          <a:chExt cx="0" cy="0"/>
        </a:xfrm>
      </p:grpSpPr>
      <p:sp>
        <p:nvSpPr>
          <p:cNvPr id="478" name="Google Shape;478;p73"/>
          <p:cNvSpPr txBox="1"/>
          <p:nvPr>
            <p:ph idx="1" type="body"/>
          </p:nvPr>
        </p:nvSpPr>
        <p:spPr>
          <a:xfrm>
            <a:off x="4912799" y="1331914"/>
            <a:ext cx="3983700" cy="2587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600">
                <a:solidFill>
                  <a:schemeClr val="dk1"/>
                </a:solidFill>
              </a:defRPr>
            </a:lvl1pPr>
            <a:lvl2pPr indent="-330200" lvl="1" marL="914400" rtl="0" algn="l">
              <a:lnSpc>
                <a:spcPct val="95000"/>
              </a:lnSpc>
              <a:spcBef>
                <a:spcPts val="400"/>
              </a:spcBef>
              <a:spcAft>
                <a:spcPts val="0"/>
              </a:spcAft>
              <a:buClr>
                <a:srgbClr val="FD4642"/>
              </a:buClr>
              <a:buSzPts val="1600"/>
              <a:buChar char="●"/>
              <a:defRPr sz="16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79" name="Google Shape;479;p73"/>
          <p:cNvSpPr txBox="1"/>
          <p:nvPr>
            <p:ph type="title"/>
          </p:nvPr>
        </p:nvSpPr>
        <p:spPr>
          <a:xfrm>
            <a:off x="4912798" y="664391"/>
            <a:ext cx="39837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480" name="Google Shape;480;p73"/>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Text and two images">
  <p:cSld name="2 Pictures Left, Text Right">
    <p:spTree>
      <p:nvGrpSpPr>
        <p:cNvPr id="481" name="Shape 481"/>
        <p:cNvGrpSpPr/>
        <p:nvPr/>
      </p:nvGrpSpPr>
      <p:grpSpPr>
        <a:xfrm>
          <a:off x="0" y="0"/>
          <a:ext cx="0" cy="0"/>
          <a:chOff x="0" y="0"/>
          <a:chExt cx="0" cy="0"/>
        </a:xfrm>
      </p:grpSpPr>
      <p:sp>
        <p:nvSpPr>
          <p:cNvPr id="482" name="Google Shape;482;p74"/>
          <p:cNvSpPr txBox="1"/>
          <p:nvPr>
            <p:ph idx="1" type="body"/>
          </p:nvPr>
        </p:nvSpPr>
        <p:spPr>
          <a:xfrm>
            <a:off x="4912799" y="1641476"/>
            <a:ext cx="3983700" cy="2587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600">
                <a:solidFill>
                  <a:schemeClr val="dk1"/>
                </a:solidFill>
              </a:defRPr>
            </a:lvl1pPr>
            <a:lvl2pPr indent="-330200" lvl="1" marL="914400" rtl="0" algn="l">
              <a:lnSpc>
                <a:spcPct val="95000"/>
              </a:lnSpc>
              <a:spcBef>
                <a:spcPts val="400"/>
              </a:spcBef>
              <a:spcAft>
                <a:spcPts val="0"/>
              </a:spcAft>
              <a:buClr>
                <a:srgbClr val="FD4642"/>
              </a:buClr>
              <a:buSzPts val="1600"/>
              <a:buChar char="●"/>
              <a:defRPr sz="16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83" name="Google Shape;483;p74"/>
          <p:cNvSpPr txBox="1"/>
          <p:nvPr>
            <p:ph type="title"/>
          </p:nvPr>
        </p:nvSpPr>
        <p:spPr>
          <a:xfrm>
            <a:off x="4912798" y="664391"/>
            <a:ext cx="39837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484" name="Google Shape;484;p74"/>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ext and header image">
  <p:cSld name="Picture Top, Text Bottom">
    <p:spTree>
      <p:nvGrpSpPr>
        <p:cNvPr id="485" name="Shape 485"/>
        <p:cNvGrpSpPr/>
        <p:nvPr/>
      </p:nvGrpSpPr>
      <p:grpSpPr>
        <a:xfrm>
          <a:off x="0" y="0"/>
          <a:ext cx="0" cy="0"/>
          <a:chOff x="0" y="0"/>
          <a:chExt cx="0" cy="0"/>
        </a:xfrm>
      </p:grpSpPr>
      <p:sp>
        <p:nvSpPr>
          <p:cNvPr id="486" name="Google Shape;486;p75"/>
          <p:cNvSpPr txBox="1"/>
          <p:nvPr>
            <p:ph idx="1" type="body"/>
          </p:nvPr>
        </p:nvSpPr>
        <p:spPr>
          <a:xfrm>
            <a:off x="4922838" y="3191800"/>
            <a:ext cx="3977400" cy="130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600">
                <a:solidFill>
                  <a:schemeClr val="dk1"/>
                </a:solidFill>
              </a:defRPr>
            </a:lvl1pPr>
            <a:lvl2pPr indent="-330200" lvl="1" marL="914400" rtl="0" algn="l">
              <a:lnSpc>
                <a:spcPct val="95000"/>
              </a:lnSpc>
              <a:spcBef>
                <a:spcPts val="400"/>
              </a:spcBef>
              <a:spcAft>
                <a:spcPts val="0"/>
              </a:spcAft>
              <a:buClr>
                <a:srgbClr val="FD4642"/>
              </a:buClr>
              <a:buSzPts val="1600"/>
              <a:buChar char="●"/>
              <a:defRPr sz="16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87" name="Google Shape;487;p75"/>
          <p:cNvSpPr txBox="1"/>
          <p:nvPr>
            <p:ph type="title"/>
          </p:nvPr>
        </p:nvSpPr>
        <p:spPr>
          <a:xfrm>
            <a:off x="703125" y="3227054"/>
            <a:ext cx="3373500" cy="9381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488" name="Google Shape;488;p75"/>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pic>
        <p:nvPicPr>
          <p:cNvPr id="489" name="Google Shape;489;p75"/>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Text and two header images">
  <p:cSld name="2 Pictures Top, Text Bottom">
    <p:spTree>
      <p:nvGrpSpPr>
        <p:cNvPr id="490" name="Shape 490"/>
        <p:cNvGrpSpPr/>
        <p:nvPr/>
      </p:nvGrpSpPr>
      <p:grpSpPr>
        <a:xfrm>
          <a:off x="0" y="0"/>
          <a:ext cx="0" cy="0"/>
          <a:chOff x="0" y="0"/>
          <a:chExt cx="0" cy="0"/>
        </a:xfrm>
      </p:grpSpPr>
      <p:sp>
        <p:nvSpPr>
          <p:cNvPr id="491" name="Google Shape;491;p76"/>
          <p:cNvSpPr txBox="1"/>
          <p:nvPr>
            <p:ph idx="1" type="body"/>
          </p:nvPr>
        </p:nvSpPr>
        <p:spPr>
          <a:xfrm>
            <a:off x="4922838" y="3191800"/>
            <a:ext cx="3977400" cy="130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600">
                <a:solidFill>
                  <a:schemeClr val="dk1"/>
                </a:solidFill>
              </a:defRPr>
            </a:lvl1pPr>
            <a:lvl2pPr indent="-330200" lvl="1" marL="914400" rtl="0" algn="l">
              <a:lnSpc>
                <a:spcPct val="95000"/>
              </a:lnSpc>
              <a:spcBef>
                <a:spcPts val="400"/>
              </a:spcBef>
              <a:spcAft>
                <a:spcPts val="0"/>
              </a:spcAft>
              <a:buClr>
                <a:srgbClr val="FD4642"/>
              </a:buClr>
              <a:buSzPts val="1600"/>
              <a:buChar char="●"/>
              <a:defRPr sz="16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492" name="Google Shape;492;p76"/>
          <p:cNvSpPr txBox="1"/>
          <p:nvPr>
            <p:ph type="title"/>
          </p:nvPr>
        </p:nvSpPr>
        <p:spPr>
          <a:xfrm>
            <a:off x="703125" y="3227054"/>
            <a:ext cx="3373500" cy="9381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493" name="Google Shape;493;p76"/>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pic>
        <p:nvPicPr>
          <p:cNvPr id="494" name="Google Shape;494;p76"/>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Text and artwork" showMasterSp="0">
  <p:cSld name="Text Left, Pic Right Vert with Caption">
    <p:bg>
      <p:bgPr>
        <a:solidFill>
          <a:schemeClr val="lt1"/>
        </a:solidFill>
      </p:bgPr>
    </p:bg>
    <p:spTree>
      <p:nvGrpSpPr>
        <p:cNvPr id="495" name="Shape 495"/>
        <p:cNvGrpSpPr/>
        <p:nvPr/>
      </p:nvGrpSpPr>
      <p:grpSpPr>
        <a:xfrm>
          <a:off x="0" y="0"/>
          <a:ext cx="0" cy="0"/>
          <a:chOff x="0" y="0"/>
          <a:chExt cx="0" cy="0"/>
        </a:xfrm>
      </p:grpSpPr>
      <p:sp>
        <p:nvSpPr>
          <p:cNvPr id="496" name="Google Shape;496;p77"/>
          <p:cNvSpPr txBox="1"/>
          <p:nvPr>
            <p:ph idx="1" type="body"/>
          </p:nvPr>
        </p:nvSpPr>
        <p:spPr>
          <a:xfrm>
            <a:off x="5426425" y="4102315"/>
            <a:ext cx="2488800" cy="3768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0" i="1" sz="800">
                <a:solidFill>
                  <a:schemeClr val="dk2"/>
                </a:solidFill>
                <a:latin typeface="Arial"/>
                <a:ea typeface="Arial"/>
                <a:cs typeface="Arial"/>
                <a:sym typeface="Arial"/>
              </a:defRPr>
            </a:lvl1pPr>
            <a:lvl2pPr indent="-330200" lvl="1" marL="914400" rtl="0" algn="l">
              <a:lnSpc>
                <a:spcPct val="95000"/>
              </a:lnSpc>
              <a:spcBef>
                <a:spcPts val="500"/>
              </a:spcBef>
              <a:spcAft>
                <a:spcPts val="0"/>
              </a:spcAft>
              <a:buSzPts val="1600"/>
              <a:buChar char="●"/>
              <a:defRPr/>
            </a:lvl2pPr>
            <a:lvl3pPr indent="-342900" lvl="2" marL="1371600" rtl="0" algn="l">
              <a:spcBef>
                <a:spcPts val="900"/>
              </a:spcBef>
              <a:spcAft>
                <a:spcPts val="0"/>
              </a:spcAft>
              <a:buSzPts val="1800"/>
              <a:buAutoNum type="arabicPeriod"/>
              <a:defRPr/>
            </a:lvl3pPr>
            <a:lvl4pPr indent="-331469" lvl="3" marL="1828800" rtl="0" algn="l">
              <a:spcBef>
                <a:spcPts val="900"/>
              </a:spcBef>
              <a:spcAft>
                <a:spcPts val="0"/>
              </a:spcAft>
              <a:buSzPts val="1620"/>
              <a:buChar char="•"/>
              <a:defRPr/>
            </a:lvl4pPr>
            <a:lvl5pPr indent="-342900" lvl="4" marL="2286000" rtl="0" algn="l">
              <a:spcBef>
                <a:spcPts val="900"/>
              </a:spcBef>
              <a:spcAft>
                <a:spcPts val="0"/>
              </a:spcAft>
              <a:buSzPts val="1800"/>
              <a:buChar char="•"/>
              <a:defRPr/>
            </a:lvl5pPr>
            <a:lvl6pPr indent="-342900" lvl="5" marL="2743200" rtl="0" algn="l">
              <a:spcBef>
                <a:spcPts val="180"/>
              </a:spcBef>
              <a:spcAft>
                <a:spcPts val="0"/>
              </a:spcAft>
              <a:buSzPts val="1800"/>
              <a:buChar char="­"/>
              <a:defRPr/>
            </a:lvl6pPr>
            <a:lvl7pPr indent="-342900" lvl="6" marL="3200400" rtl="0" algn="l">
              <a:spcBef>
                <a:spcPts val="180"/>
              </a:spcBef>
              <a:spcAft>
                <a:spcPts val="0"/>
              </a:spcAft>
              <a:buSzPts val="1800"/>
              <a:buChar char="­"/>
              <a:defRPr/>
            </a:lvl7pPr>
            <a:lvl8pPr indent="-342900" lvl="7" marL="3657600" rtl="0" algn="l">
              <a:spcBef>
                <a:spcPts val="180"/>
              </a:spcBef>
              <a:spcAft>
                <a:spcPts val="0"/>
              </a:spcAft>
              <a:buSzPts val="1800"/>
              <a:buChar char="­"/>
              <a:defRPr/>
            </a:lvl8pPr>
            <a:lvl9pPr indent="-342900" lvl="8" marL="4114800" rtl="0" algn="l">
              <a:spcBef>
                <a:spcPts val="180"/>
              </a:spcBef>
              <a:spcAft>
                <a:spcPts val="0"/>
              </a:spcAft>
              <a:buSzPts val="1800"/>
              <a:buChar char="­"/>
              <a:defRPr/>
            </a:lvl9pPr>
          </a:lstStyle>
          <a:p/>
        </p:txBody>
      </p:sp>
      <p:sp>
        <p:nvSpPr>
          <p:cNvPr id="497" name="Google Shape;497;p77"/>
          <p:cNvSpPr txBox="1"/>
          <p:nvPr>
            <p:ph type="title"/>
          </p:nvPr>
        </p:nvSpPr>
        <p:spPr>
          <a:xfrm>
            <a:off x="693223" y="667512"/>
            <a:ext cx="4247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498" name="Google Shape;498;p77"/>
          <p:cNvSpPr txBox="1"/>
          <p:nvPr>
            <p:ph idx="2" type="body"/>
          </p:nvPr>
        </p:nvSpPr>
        <p:spPr>
          <a:xfrm>
            <a:off x="697986" y="1344038"/>
            <a:ext cx="3819600" cy="2266800"/>
          </a:xfrm>
          <a:prstGeom prst="rect">
            <a:avLst/>
          </a:prstGeom>
          <a:noFill/>
          <a:ln>
            <a:noFill/>
          </a:ln>
        </p:spPr>
        <p:txBody>
          <a:bodyPr anchorCtr="0" anchor="t" bIns="0" lIns="0" spcFirstLastPara="1" rIns="0" wrap="square" tIns="0">
            <a:noAutofit/>
          </a:bodyPr>
          <a:lstStyle>
            <a:lvl1pPr indent="-228600" lvl="0" marL="457200" rtl="0" algn="l">
              <a:lnSpc>
                <a:spcPct val="95000"/>
              </a:lnSpc>
              <a:spcBef>
                <a:spcPts val="0"/>
              </a:spcBef>
              <a:spcAft>
                <a:spcPts val="0"/>
              </a:spcAft>
              <a:buSzPts val="1800"/>
              <a:buNone/>
              <a:defRPr b="1" sz="1400"/>
            </a:lvl1pPr>
            <a:lvl2pPr indent="-330200" lvl="1" marL="914400" rtl="0" algn="l">
              <a:lnSpc>
                <a:spcPct val="95000"/>
              </a:lnSpc>
              <a:spcBef>
                <a:spcPts val="0"/>
              </a:spcBef>
              <a:spcAft>
                <a:spcPts val="0"/>
              </a:spcAft>
              <a:buClr>
                <a:srgbClr val="FD4642"/>
              </a:buClr>
              <a:buSzPts val="1600"/>
              <a:buFont typeface="Noto Sans Symbols"/>
              <a:buChar char="●"/>
              <a:defRPr b="0" sz="1400"/>
            </a:lvl2pPr>
            <a:lvl3pPr indent="-317500" lvl="2" marL="1371600" rtl="0" algn="l">
              <a:spcBef>
                <a:spcPts val="900"/>
              </a:spcBef>
              <a:spcAft>
                <a:spcPts val="0"/>
              </a:spcAft>
              <a:buSzPts val="1400"/>
              <a:buAutoNum type="arabicPeriod"/>
              <a:defRPr b="0" sz="1400"/>
            </a:lvl3pPr>
            <a:lvl4pPr indent="-308610" lvl="3" marL="1828800" rtl="0" algn="l">
              <a:spcBef>
                <a:spcPts val="900"/>
              </a:spcBef>
              <a:spcAft>
                <a:spcPts val="0"/>
              </a:spcAft>
              <a:buSzPts val="1260"/>
              <a:buChar char="•"/>
              <a:defRPr b="0" sz="1400"/>
            </a:lvl4pPr>
            <a:lvl5pPr indent="-317500" lvl="4" marL="2286000" rtl="0" algn="l">
              <a:spcBef>
                <a:spcPts val="900"/>
              </a:spcBef>
              <a:spcAft>
                <a:spcPts val="0"/>
              </a:spcAft>
              <a:buSzPts val="1400"/>
              <a:buChar char="•"/>
              <a:defRPr b="0" sz="1400"/>
            </a:lvl5pPr>
            <a:lvl6pPr indent="-342900" lvl="5" marL="2743200" rtl="0" algn="l">
              <a:spcBef>
                <a:spcPts val="180"/>
              </a:spcBef>
              <a:spcAft>
                <a:spcPts val="0"/>
              </a:spcAft>
              <a:buSzPts val="1800"/>
              <a:buChar char="­"/>
              <a:defRPr/>
            </a:lvl6pPr>
            <a:lvl7pPr indent="-342900" lvl="6" marL="3200400" rtl="0" algn="l">
              <a:spcBef>
                <a:spcPts val="180"/>
              </a:spcBef>
              <a:spcAft>
                <a:spcPts val="0"/>
              </a:spcAft>
              <a:buSzPts val="1800"/>
              <a:buChar char="­"/>
              <a:defRPr/>
            </a:lvl7pPr>
            <a:lvl8pPr indent="-342900" lvl="7" marL="3657600" rtl="0" algn="l">
              <a:spcBef>
                <a:spcPts val="180"/>
              </a:spcBef>
              <a:spcAft>
                <a:spcPts val="0"/>
              </a:spcAft>
              <a:buSzPts val="1800"/>
              <a:buChar char="­"/>
              <a:defRPr/>
            </a:lvl8pPr>
            <a:lvl9pPr indent="-342900" lvl="8" marL="4114800" rtl="0" algn="l">
              <a:spcBef>
                <a:spcPts val="180"/>
              </a:spcBef>
              <a:spcAft>
                <a:spcPts val="0"/>
              </a:spcAft>
              <a:buSzPts val="1800"/>
              <a:buChar char="­"/>
              <a:defRPr/>
            </a:lvl9pPr>
          </a:lstStyle>
          <a:p/>
        </p:txBody>
      </p:sp>
      <p:sp>
        <p:nvSpPr>
          <p:cNvPr id="499" name="Google Shape;499;p77"/>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pic>
        <p:nvPicPr>
          <p:cNvPr id="500" name="Google Shape;500;p77"/>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Text (two lines) and artwork" showMasterSp="0">
  <p:cSld name="Text Left, 2-Line Title, Pic Right Horiz with Caption">
    <p:bg>
      <p:bgPr>
        <a:solidFill>
          <a:schemeClr val="lt1"/>
        </a:solidFill>
      </p:bgPr>
    </p:bg>
    <p:spTree>
      <p:nvGrpSpPr>
        <p:cNvPr id="501" name="Shape 501"/>
        <p:cNvGrpSpPr/>
        <p:nvPr/>
      </p:nvGrpSpPr>
      <p:grpSpPr>
        <a:xfrm>
          <a:off x="0" y="0"/>
          <a:ext cx="0" cy="0"/>
          <a:chOff x="0" y="0"/>
          <a:chExt cx="0" cy="0"/>
        </a:xfrm>
      </p:grpSpPr>
      <p:sp>
        <p:nvSpPr>
          <p:cNvPr id="502" name="Google Shape;502;p78"/>
          <p:cNvSpPr txBox="1"/>
          <p:nvPr>
            <p:ph type="title"/>
          </p:nvPr>
        </p:nvSpPr>
        <p:spPr>
          <a:xfrm>
            <a:off x="693223" y="667512"/>
            <a:ext cx="38787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503" name="Google Shape;503;p78"/>
          <p:cNvSpPr txBox="1"/>
          <p:nvPr>
            <p:ph idx="1" type="body"/>
          </p:nvPr>
        </p:nvSpPr>
        <p:spPr>
          <a:xfrm>
            <a:off x="697986" y="1665983"/>
            <a:ext cx="3819600" cy="2266800"/>
          </a:xfrm>
          <a:prstGeom prst="rect">
            <a:avLst/>
          </a:prstGeom>
          <a:noFill/>
          <a:ln>
            <a:noFill/>
          </a:ln>
        </p:spPr>
        <p:txBody>
          <a:bodyPr anchorCtr="0" anchor="t" bIns="0" lIns="0" spcFirstLastPara="1" rIns="0" wrap="square" tIns="0">
            <a:noAutofit/>
          </a:bodyPr>
          <a:lstStyle>
            <a:lvl1pPr indent="-228600" lvl="0" marL="457200" rtl="0" algn="l">
              <a:lnSpc>
                <a:spcPct val="95000"/>
              </a:lnSpc>
              <a:spcBef>
                <a:spcPts val="0"/>
              </a:spcBef>
              <a:spcAft>
                <a:spcPts val="0"/>
              </a:spcAft>
              <a:buSzPts val="1800"/>
              <a:buNone/>
              <a:defRPr b="1" sz="1400"/>
            </a:lvl1pPr>
            <a:lvl2pPr indent="-330200" lvl="1" marL="914400" rtl="0" algn="l">
              <a:lnSpc>
                <a:spcPct val="95000"/>
              </a:lnSpc>
              <a:spcBef>
                <a:spcPts val="0"/>
              </a:spcBef>
              <a:spcAft>
                <a:spcPts val="0"/>
              </a:spcAft>
              <a:buClr>
                <a:srgbClr val="FD4642"/>
              </a:buClr>
              <a:buSzPts val="1600"/>
              <a:buFont typeface="Noto Sans Symbols"/>
              <a:buChar char="●"/>
              <a:defRPr b="0" sz="1400"/>
            </a:lvl2pPr>
            <a:lvl3pPr indent="-317500" lvl="2" marL="1371600" rtl="0" algn="l">
              <a:spcBef>
                <a:spcPts val="900"/>
              </a:spcBef>
              <a:spcAft>
                <a:spcPts val="0"/>
              </a:spcAft>
              <a:buSzPts val="1400"/>
              <a:buAutoNum type="arabicPeriod"/>
              <a:defRPr b="0" sz="1400"/>
            </a:lvl3pPr>
            <a:lvl4pPr indent="-308610" lvl="3" marL="1828800" rtl="0" algn="l">
              <a:spcBef>
                <a:spcPts val="900"/>
              </a:spcBef>
              <a:spcAft>
                <a:spcPts val="0"/>
              </a:spcAft>
              <a:buSzPts val="1260"/>
              <a:buChar char="•"/>
              <a:defRPr b="0" sz="1400"/>
            </a:lvl4pPr>
            <a:lvl5pPr indent="-317500" lvl="4" marL="2286000" rtl="0" algn="l">
              <a:spcBef>
                <a:spcPts val="900"/>
              </a:spcBef>
              <a:spcAft>
                <a:spcPts val="0"/>
              </a:spcAft>
              <a:buSzPts val="1400"/>
              <a:buChar char="•"/>
              <a:defRPr b="0" sz="1400"/>
            </a:lvl5pPr>
            <a:lvl6pPr indent="-342900" lvl="5" marL="2743200" rtl="0" algn="l">
              <a:spcBef>
                <a:spcPts val="180"/>
              </a:spcBef>
              <a:spcAft>
                <a:spcPts val="0"/>
              </a:spcAft>
              <a:buSzPts val="1800"/>
              <a:buChar char="­"/>
              <a:defRPr/>
            </a:lvl6pPr>
            <a:lvl7pPr indent="-342900" lvl="6" marL="3200400" rtl="0" algn="l">
              <a:spcBef>
                <a:spcPts val="180"/>
              </a:spcBef>
              <a:spcAft>
                <a:spcPts val="0"/>
              </a:spcAft>
              <a:buSzPts val="1800"/>
              <a:buChar char="­"/>
              <a:defRPr/>
            </a:lvl7pPr>
            <a:lvl8pPr indent="-342900" lvl="7" marL="3657600" rtl="0" algn="l">
              <a:spcBef>
                <a:spcPts val="180"/>
              </a:spcBef>
              <a:spcAft>
                <a:spcPts val="0"/>
              </a:spcAft>
              <a:buSzPts val="1800"/>
              <a:buChar char="­"/>
              <a:defRPr/>
            </a:lvl8pPr>
            <a:lvl9pPr indent="-342900" lvl="8" marL="4114800" rtl="0" algn="l">
              <a:spcBef>
                <a:spcPts val="180"/>
              </a:spcBef>
              <a:spcAft>
                <a:spcPts val="0"/>
              </a:spcAft>
              <a:buSzPts val="1800"/>
              <a:buChar char="­"/>
              <a:defRPr/>
            </a:lvl9pPr>
          </a:lstStyle>
          <a:p/>
        </p:txBody>
      </p:sp>
      <p:sp>
        <p:nvSpPr>
          <p:cNvPr id="504" name="Google Shape;504;p78"/>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Large quote" showMasterSp="0">
  <p:cSld name="Pull Quote">
    <p:bg>
      <p:bgPr>
        <a:solidFill>
          <a:schemeClr val="accent2"/>
        </a:solidFill>
      </p:bgPr>
    </p:bg>
    <p:spTree>
      <p:nvGrpSpPr>
        <p:cNvPr id="505" name="Shape 505"/>
        <p:cNvGrpSpPr/>
        <p:nvPr/>
      </p:nvGrpSpPr>
      <p:grpSpPr>
        <a:xfrm>
          <a:off x="0" y="0"/>
          <a:ext cx="0" cy="0"/>
          <a:chOff x="0" y="0"/>
          <a:chExt cx="0" cy="0"/>
        </a:xfrm>
      </p:grpSpPr>
      <p:pic>
        <p:nvPicPr>
          <p:cNvPr descr="A picture containing large&#10;&#10;Description automatically generated" id="506" name="Google Shape;506;p7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07" name="Google Shape;507;p79"/>
          <p:cNvSpPr txBox="1"/>
          <p:nvPr>
            <p:ph type="title"/>
          </p:nvPr>
        </p:nvSpPr>
        <p:spPr>
          <a:xfrm>
            <a:off x="704124" y="667500"/>
            <a:ext cx="7598700" cy="10572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5000"/>
              <a:buFont typeface="Times"/>
              <a:buNone/>
              <a:defRPr sz="5000">
                <a:solidFill>
                  <a:schemeClr val="lt1"/>
                </a:solidFill>
              </a:defRPr>
            </a:lvl1pPr>
            <a:lvl2pPr lvl="1"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p:txBody>
      </p:sp>
      <p:sp>
        <p:nvSpPr>
          <p:cNvPr id="508" name="Google Shape;508;p79"/>
          <p:cNvSpPr txBox="1"/>
          <p:nvPr>
            <p:ph idx="1" type="subTitle"/>
          </p:nvPr>
        </p:nvSpPr>
        <p:spPr>
          <a:xfrm>
            <a:off x="704088" y="3346704"/>
            <a:ext cx="4407300" cy="3933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600"/>
              <a:buNone/>
              <a:defRPr b="1">
                <a:solidFill>
                  <a:schemeClr val="lt1"/>
                </a:solidFill>
              </a:defRPr>
            </a:lvl1pPr>
            <a:lvl2pPr lvl="1" rtl="0">
              <a:spcBef>
                <a:spcPts val="500"/>
              </a:spcBef>
              <a:spcAft>
                <a:spcPts val="0"/>
              </a:spcAft>
              <a:buClr>
                <a:schemeClr val="lt1"/>
              </a:buClr>
              <a:buSzPts val="1600"/>
              <a:buNone/>
              <a:defRPr b="1">
                <a:solidFill>
                  <a:schemeClr val="lt1"/>
                </a:solidFill>
              </a:defRPr>
            </a:lvl2pPr>
            <a:lvl3pPr lvl="2" rtl="0">
              <a:spcBef>
                <a:spcPts val="900"/>
              </a:spcBef>
              <a:spcAft>
                <a:spcPts val="0"/>
              </a:spcAft>
              <a:buClr>
                <a:schemeClr val="lt1"/>
              </a:buClr>
              <a:buSzPts val="1600"/>
              <a:buNone/>
              <a:defRPr b="1">
                <a:solidFill>
                  <a:schemeClr val="lt1"/>
                </a:solidFill>
              </a:defRPr>
            </a:lvl3pPr>
            <a:lvl4pPr lvl="3" rtl="0">
              <a:spcBef>
                <a:spcPts val="900"/>
              </a:spcBef>
              <a:spcAft>
                <a:spcPts val="0"/>
              </a:spcAft>
              <a:buClr>
                <a:schemeClr val="lt1"/>
              </a:buClr>
              <a:buSzPts val="1600"/>
              <a:buNone/>
              <a:defRPr b="1">
                <a:solidFill>
                  <a:schemeClr val="lt1"/>
                </a:solidFill>
              </a:defRPr>
            </a:lvl4pPr>
            <a:lvl5pPr lvl="4" rtl="0">
              <a:spcBef>
                <a:spcPts val="900"/>
              </a:spcBef>
              <a:spcAft>
                <a:spcPts val="0"/>
              </a:spcAft>
              <a:buClr>
                <a:schemeClr val="lt1"/>
              </a:buClr>
              <a:buSzPts val="1600"/>
              <a:buNone/>
              <a:defRPr b="1">
                <a:solidFill>
                  <a:schemeClr val="lt1"/>
                </a:solidFill>
              </a:defRPr>
            </a:lvl5pPr>
            <a:lvl6pPr lvl="5" rtl="0">
              <a:spcBef>
                <a:spcPts val="180"/>
              </a:spcBef>
              <a:spcAft>
                <a:spcPts val="0"/>
              </a:spcAft>
              <a:buClr>
                <a:schemeClr val="lt1"/>
              </a:buClr>
              <a:buSzPts val="1600"/>
              <a:buNone/>
              <a:defRPr b="1" sz="1600">
                <a:solidFill>
                  <a:schemeClr val="lt1"/>
                </a:solidFill>
              </a:defRPr>
            </a:lvl6pPr>
            <a:lvl7pPr lvl="6" rtl="0">
              <a:spcBef>
                <a:spcPts val="180"/>
              </a:spcBef>
              <a:spcAft>
                <a:spcPts val="0"/>
              </a:spcAft>
              <a:buClr>
                <a:schemeClr val="lt1"/>
              </a:buClr>
              <a:buSzPts val="1600"/>
              <a:buNone/>
              <a:defRPr b="1" sz="1600">
                <a:solidFill>
                  <a:schemeClr val="lt1"/>
                </a:solidFill>
              </a:defRPr>
            </a:lvl7pPr>
            <a:lvl8pPr lvl="7" rtl="0">
              <a:spcBef>
                <a:spcPts val="180"/>
              </a:spcBef>
              <a:spcAft>
                <a:spcPts val="0"/>
              </a:spcAft>
              <a:buClr>
                <a:schemeClr val="lt1"/>
              </a:buClr>
              <a:buSzPts val="1600"/>
              <a:buNone/>
              <a:defRPr b="1" sz="1600">
                <a:solidFill>
                  <a:schemeClr val="lt1"/>
                </a:solidFill>
              </a:defRPr>
            </a:lvl8pPr>
            <a:lvl9pPr lvl="8" rtl="0">
              <a:spcBef>
                <a:spcPts val="180"/>
              </a:spcBef>
              <a:spcAft>
                <a:spcPts val="0"/>
              </a:spcAft>
              <a:buClr>
                <a:schemeClr val="lt1"/>
              </a:buClr>
              <a:buSzPts val="1600"/>
              <a:buNone/>
              <a:defRPr b="1" sz="1600">
                <a:solidFill>
                  <a:schemeClr val="lt1"/>
                </a:solidFill>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Transition (coral to JSTOR red)" showMasterSp="0">
  <p:cSld name="Pull Quote Vertically Centered">
    <p:bg>
      <p:bgPr>
        <a:solidFill>
          <a:schemeClr val="accent2"/>
        </a:solidFill>
      </p:bgPr>
    </p:bg>
    <p:spTree>
      <p:nvGrpSpPr>
        <p:cNvPr id="509" name="Shape 509"/>
        <p:cNvGrpSpPr/>
        <p:nvPr/>
      </p:nvGrpSpPr>
      <p:grpSpPr>
        <a:xfrm>
          <a:off x="0" y="0"/>
          <a:ext cx="0" cy="0"/>
          <a:chOff x="0" y="0"/>
          <a:chExt cx="0" cy="0"/>
        </a:xfrm>
      </p:grpSpPr>
      <p:pic>
        <p:nvPicPr>
          <p:cNvPr id="510" name="Google Shape;510;p8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11" name="Google Shape;511;p80"/>
          <p:cNvSpPr txBox="1"/>
          <p:nvPr>
            <p:ph type="title"/>
          </p:nvPr>
        </p:nvSpPr>
        <p:spPr>
          <a:xfrm>
            <a:off x="704088" y="1271016"/>
            <a:ext cx="5340000" cy="25968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5000"/>
              <a:buFont typeface="Times"/>
              <a:buNone/>
              <a:defRPr sz="5000">
                <a:solidFill>
                  <a:schemeClr val="lt1"/>
                </a:solidFill>
              </a:defRPr>
            </a:lvl1pPr>
            <a:lvl2pPr lvl="1"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p:txBody>
      </p:sp>
      <p:sp>
        <p:nvSpPr>
          <p:cNvPr id="512" name="Google Shape;512;p80"/>
          <p:cNvSpPr txBox="1"/>
          <p:nvPr>
            <p:ph idx="12" type="sldNum"/>
          </p:nvPr>
        </p:nvSpPr>
        <p:spPr>
          <a:xfrm>
            <a:off x="7991856" y="4606701"/>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atin typeface="Roboto"/>
                <a:ea typeface="Roboto"/>
                <a:cs typeface="Roboto"/>
                <a:sym typeface="Roboto"/>
              </a:defRPr>
            </a:lvl1pPr>
            <a:lvl2pPr lvl="1" rtl="0" algn="r">
              <a:buNone/>
              <a:defRPr sz="800">
                <a:latin typeface="Roboto"/>
                <a:ea typeface="Roboto"/>
                <a:cs typeface="Roboto"/>
                <a:sym typeface="Roboto"/>
              </a:defRPr>
            </a:lvl2pPr>
            <a:lvl3pPr lvl="2" rtl="0" algn="r">
              <a:buNone/>
              <a:defRPr sz="800">
                <a:latin typeface="Roboto"/>
                <a:ea typeface="Roboto"/>
                <a:cs typeface="Roboto"/>
                <a:sym typeface="Roboto"/>
              </a:defRPr>
            </a:lvl3pPr>
            <a:lvl4pPr lvl="3" rtl="0" algn="r">
              <a:buNone/>
              <a:defRPr sz="800">
                <a:latin typeface="Roboto"/>
                <a:ea typeface="Roboto"/>
                <a:cs typeface="Roboto"/>
                <a:sym typeface="Roboto"/>
              </a:defRPr>
            </a:lvl4pPr>
            <a:lvl5pPr lvl="4" rtl="0" algn="r">
              <a:buNone/>
              <a:defRPr sz="800">
                <a:latin typeface="Roboto"/>
                <a:ea typeface="Roboto"/>
                <a:cs typeface="Roboto"/>
                <a:sym typeface="Roboto"/>
              </a:defRPr>
            </a:lvl5pPr>
            <a:lvl6pPr lvl="5" rtl="0" algn="r">
              <a:buNone/>
              <a:defRPr sz="800">
                <a:latin typeface="Roboto"/>
                <a:ea typeface="Roboto"/>
                <a:cs typeface="Roboto"/>
                <a:sym typeface="Roboto"/>
              </a:defRPr>
            </a:lvl6pPr>
            <a:lvl7pPr lvl="6" rtl="0" algn="r">
              <a:buNone/>
              <a:defRPr sz="800">
                <a:latin typeface="Roboto"/>
                <a:ea typeface="Roboto"/>
                <a:cs typeface="Roboto"/>
                <a:sym typeface="Roboto"/>
              </a:defRPr>
            </a:lvl7pPr>
            <a:lvl8pPr lvl="7" rtl="0" algn="r">
              <a:buNone/>
              <a:defRPr sz="800">
                <a:latin typeface="Roboto"/>
                <a:ea typeface="Roboto"/>
                <a:cs typeface="Roboto"/>
                <a:sym typeface="Roboto"/>
              </a:defRPr>
            </a:lvl8pPr>
            <a:lvl9pPr lvl="8" rtl="0" algn="r">
              <a:buNone/>
              <a:defRPr sz="800">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Transition (midnight blue to glacier)" showMasterSp="0">
  <p:cSld name="Pull Quote Vertically Centered_1">
    <p:bg>
      <p:bgPr>
        <a:solidFill>
          <a:schemeClr val="accent2"/>
        </a:solidFill>
      </p:bgPr>
    </p:bg>
    <p:spTree>
      <p:nvGrpSpPr>
        <p:cNvPr id="513" name="Shape 513"/>
        <p:cNvGrpSpPr/>
        <p:nvPr/>
      </p:nvGrpSpPr>
      <p:grpSpPr>
        <a:xfrm>
          <a:off x="0" y="0"/>
          <a:ext cx="0" cy="0"/>
          <a:chOff x="0" y="0"/>
          <a:chExt cx="0" cy="0"/>
        </a:xfrm>
      </p:grpSpPr>
      <p:pic>
        <p:nvPicPr>
          <p:cNvPr id="514" name="Google Shape;514;p81"/>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15" name="Google Shape;515;p81"/>
          <p:cNvSpPr txBox="1"/>
          <p:nvPr>
            <p:ph type="title"/>
          </p:nvPr>
        </p:nvSpPr>
        <p:spPr>
          <a:xfrm>
            <a:off x="704088" y="1271016"/>
            <a:ext cx="5340000" cy="25968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5000"/>
              <a:buFont typeface="Times"/>
              <a:buNone/>
              <a:defRPr sz="5000">
                <a:solidFill>
                  <a:schemeClr val="lt1"/>
                </a:solidFill>
              </a:defRPr>
            </a:lvl1pPr>
            <a:lvl2pPr lvl="1"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Cover (Artstor, white)" showMasterSp="0">
  <p:cSld name="Jstor Cover_1">
    <p:bg>
      <p:bgPr>
        <a:solidFill>
          <a:schemeClr val="lt1"/>
        </a:solidFill>
      </p:bgPr>
    </p:bg>
    <p:spTree>
      <p:nvGrpSpPr>
        <p:cNvPr id="54" name="Shape 54"/>
        <p:cNvGrpSpPr/>
        <p:nvPr/>
      </p:nvGrpSpPr>
      <p:grpSpPr>
        <a:xfrm>
          <a:off x="0" y="0"/>
          <a:ext cx="0" cy="0"/>
          <a:chOff x="0" y="0"/>
          <a:chExt cx="0" cy="0"/>
        </a:xfrm>
      </p:grpSpPr>
      <p:sp>
        <p:nvSpPr>
          <p:cNvPr id="55" name="Google Shape;55;p9"/>
          <p:cNvSpPr txBox="1"/>
          <p:nvPr>
            <p:ph type="title"/>
          </p:nvPr>
        </p:nvSpPr>
        <p:spPr>
          <a:xfrm>
            <a:off x="699715" y="1339969"/>
            <a:ext cx="6217800" cy="17373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5000"/>
              <a:buFont typeface="Times"/>
              <a:buNone/>
              <a:defRPr sz="5000"/>
            </a:lvl1pPr>
            <a:lvl2pPr lvl="1" rtl="0">
              <a:spcBef>
                <a:spcPts val="0"/>
              </a:spcBef>
              <a:spcAft>
                <a:spcPts val="0"/>
              </a:spcAft>
              <a:buClr>
                <a:schemeClr val="dk1"/>
              </a:buClr>
              <a:buSzPts val="5000"/>
              <a:buFont typeface="Times"/>
              <a:buNone/>
              <a:defRPr sz="5000">
                <a:latin typeface="Times"/>
                <a:ea typeface="Times"/>
                <a:cs typeface="Times"/>
                <a:sym typeface="Times"/>
              </a:defRPr>
            </a:lvl2pPr>
            <a:lvl3pPr lvl="2" rtl="0">
              <a:spcBef>
                <a:spcPts val="0"/>
              </a:spcBef>
              <a:spcAft>
                <a:spcPts val="0"/>
              </a:spcAft>
              <a:buClr>
                <a:schemeClr val="dk1"/>
              </a:buClr>
              <a:buSzPts val="5000"/>
              <a:buFont typeface="Times"/>
              <a:buNone/>
              <a:defRPr sz="5000">
                <a:latin typeface="Times"/>
                <a:ea typeface="Times"/>
                <a:cs typeface="Times"/>
                <a:sym typeface="Times"/>
              </a:defRPr>
            </a:lvl3pPr>
            <a:lvl4pPr lvl="3" rtl="0">
              <a:spcBef>
                <a:spcPts val="0"/>
              </a:spcBef>
              <a:spcAft>
                <a:spcPts val="0"/>
              </a:spcAft>
              <a:buClr>
                <a:schemeClr val="dk1"/>
              </a:buClr>
              <a:buSzPts val="5000"/>
              <a:buFont typeface="Times"/>
              <a:buNone/>
              <a:defRPr sz="5000">
                <a:latin typeface="Times"/>
                <a:ea typeface="Times"/>
                <a:cs typeface="Times"/>
                <a:sym typeface="Times"/>
              </a:defRPr>
            </a:lvl4pPr>
            <a:lvl5pPr lvl="4" rtl="0">
              <a:spcBef>
                <a:spcPts val="0"/>
              </a:spcBef>
              <a:spcAft>
                <a:spcPts val="0"/>
              </a:spcAft>
              <a:buClr>
                <a:schemeClr val="dk1"/>
              </a:buClr>
              <a:buSzPts val="5000"/>
              <a:buFont typeface="Times"/>
              <a:buNone/>
              <a:defRPr sz="5000">
                <a:latin typeface="Times"/>
                <a:ea typeface="Times"/>
                <a:cs typeface="Times"/>
                <a:sym typeface="Times"/>
              </a:defRPr>
            </a:lvl5pPr>
            <a:lvl6pPr lvl="5" rtl="0">
              <a:spcBef>
                <a:spcPts val="0"/>
              </a:spcBef>
              <a:spcAft>
                <a:spcPts val="0"/>
              </a:spcAft>
              <a:buClr>
                <a:schemeClr val="dk1"/>
              </a:buClr>
              <a:buSzPts val="5000"/>
              <a:buFont typeface="Times"/>
              <a:buNone/>
              <a:defRPr sz="5000">
                <a:latin typeface="Times"/>
                <a:ea typeface="Times"/>
                <a:cs typeface="Times"/>
                <a:sym typeface="Times"/>
              </a:defRPr>
            </a:lvl6pPr>
            <a:lvl7pPr lvl="6" rtl="0">
              <a:spcBef>
                <a:spcPts val="0"/>
              </a:spcBef>
              <a:spcAft>
                <a:spcPts val="0"/>
              </a:spcAft>
              <a:buClr>
                <a:schemeClr val="dk1"/>
              </a:buClr>
              <a:buSzPts val="5000"/>
              <a:buFont typeface="Times"/>
              <a:buNone/>
              <a:defRPr sz="5000">
                <a:latin typeface="Times"/>
                <a:ea typeface="Times"/>
                <a:cs typeface="Times"/>
                <a:sym typeface="Times"/>
              </a:defRPr>
            </a:lvl7pPr>
            <a:lvl8pPr lvl="7" rtl="0">
              <a:spcBef>
                <a:spcPts val="0"/>
              </a:spcBef>
              <a:spcAft>
                <a:spcPts val="0"/>
              </a:spcAft>
              <a:buClr>
                <a:schemeClr val="dk1"/>
              </a:buClr>
              <a:buSzPts val="5000"/>
              <a:buFont typeface="Times"/>
              <a:buNone/>
              <a:defRPr sz="5000">
                <a:latin typeface="Times"/>
                <a:ea typeface="Times"/>
                <a:cs typeface="Times"/>
                <a:sym typeface="Times"/>
              </a:defRPr>
            </a:lvl8pPr>
            <a:lvl9pPr lvl="8" rtl="0">
              <a:spcBef>
                <a:spcPts val="0"/>
              </a:spcBef>
              <a:spcAft>
                <a:spcPts val="0"/>
              </a:spcAft>
              <a:buClr>
                <a:schemeClr val="dk1"/>
              </a:buClr>
              <a:buSzPts val="5000"/>
              <a:buFont typeface="Times"/>
              <a:buNone/>
              <a:defRPr sz="5000">
                <a:latin typeface="Times"/>
                <a:ea typeface="Times"/>
                <a:cs typeface="Times"/>
                <a:sym typeface="Times"/>
              </a:defRPr>
            </a:lvl9pPr>
          </a:lstStyle>
          <a:p/>
        </p:txBody>
      </p:sp>
      <p:sp>
        <p:nvSpPr>
          <p:cNvPr id="56" name="Google Shape;56;p9"/>
          <p:cNvSpPr txBox="1"/>
          <p:nvPr>
            <p:ph idx="1" type="subTitle"/>
          </p:nvPr>
        </p:nvSpPr>
        <p:spPr>
          <a:xfrm>
            <a:off x="704088" y="3675888"/>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b="1" sz="1200"/>
            </a:lvl1pPr>
            <a:lvl2pPr lvl="1" rtl="0">
              <a:spcBef>
                <a:spcPts val="500"/>
              </a:spcBef>
              <a:spcAft>
                <a:spcPts val="0"/>
              </a:spcAft>
              <a:buClr>
                <a:schemeClr val="dk1"/>
              </a:buClr>
              <a:buSzPts val="1200"/>
              <a:buNone/>
              <a:defRPr b="1" sz="1200"/>
            </a:lvl2pPr>
            <a:lvl3pPr lvl="2" rtl="0">
              <a:spcBef>
                <a:spcPts val="900"/>
              </a:spcBef>
              <a:spcAft>
                <a:spcPts val="0"/>
              </a:spcAft>
              <a:buSzPts val="1200"/>
              <a:buNone/>
              <a:defRPr b="1" sz="1200"/>
            </a:lvl3pPr>
            <a:lvl4pPr lvl="3" rtl="0">
              <a:spcBef>
                <a:spcPts val="900"/>
              </a:spcBef>
              <a:spcAft>
                <a:spcPts val="0"/>
              </a:spcAft>
              <a:buClr>
                <a:schemeClr val="dk1"/>
              </a:buClr>
              <a:buSzPts val="1200"/>
              <a:buNone/>
              <a:defRPr b="1" sz="1200"/>
            </a:lvl4pPr>
            <a:lvl5pPr lvl="4" rtl="0">
              <a:spcBef>
                <a:spcPts val="900"/>
              </a:spcBef>
              <a:spcAft>
                <a:spcPts val="0"/>
              </a:spcAft>
              <a:buClr>
                <a:schemeClr val="dk1"/>
              </a:buClr>
              <a:buSzPts val="1200"/>
              <a:buNone/>
              <a:defRPr b="1" sz="1200"/>
            </a:lvl5pPr>
            <a:lvl6pPr lvl="5" rtl="0">
              <a:spcBef>
                <a:spcPts val="180"/>
              </a:spcBef>
              <a:spcAft>
                <a:spcPts val="0"/>
              </a:spcAft>
              <a:buClr>
                <a:schemeClr val="dk1"/>
              </a:buClr>
              <a:buSzPts val="1200"/>
              <a:buNone/>
              <a:defRPr b="1" sz="1200"/>
            </a:lvl6pPr>
            <a:lvl7pPr lvl="6" rtl="0">
              <a:spcBef>
                <a:spcPts val="180"/>
              </a:spcBef>
              <a:spcAft>
                <a:spcPts val="0"/>
              </a:spcAft>
              <a:buClr>
                <a:schemeClr val="dk1"/>
              </a:buClr>
              <a:buSzPts val="1200"/>
              <a:buNone/>
              <a:defRPr b="1" sz="1200"/>
            </a:lvl7pPr>
            <a:lvl8pPr lvl="7" rtl="0">
              <a:spcBef>
                <a:spcPts val="180"/>
              </a:spcBef>
              <a:spcAft>
                <a:spcPts val="0"/>
              </a:spcAft>
              <a:buClr>
                <a:schemeClr val="dk1"/>
              </a:buClr>
              <a:buSzPts val="1200"/>
              <a:buNone/>
              <a:defRPr b="1" sz="1200"/>
            </a:lvl8pPr>
            <a:lvl9pPr lvl="8" rtl="0">
              <a:spcBef>
                <a:spcPts val="180"/>
              </a:spcBef>
              <a:spcAft>
                <a:spcPts val="0"/>
              </a:spcAft>
              <a:buClr>
                <a:schemeClr val="dk1"/>
              </a:buClr>
              <a:buSzPts val="1200"/>
              <a:buNone/>
              <a:defRPr b="1" sz="1200"/>
            </a:lvl9pPr>
          </a:lstStyle>
          <a:p/>
        </p:txBody>
      </p:sp>
      <p:sp>
        <p:nvSpPr>
          <p:cNvPr id="57" name="Google Shape;57;p9"/>
          <p:cNvSpPr txBox="1"/>
          <p:nvPr>
            <p:ph idx="2" type="subTitle"/>
          </p:nvPr>
        </p:nvSpPr>
        <p:spPr>
          <a:xfrm>
            <a:off x="704088" y="3886200"/>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sz="1200"/>
            </a:lvl1pPr>
            <a:lvl2pPr lvl="1" rtl="0">
              <a:spcBef>
                <a:spcPts val="500"/>
              </a:spcBef>
              <a:spcAft>
                <a:spcPts val="0"/>
              </a:spcAft>
              <a:buClr>
                <a:schemeClr val="dk1"/>
              </a:buClr>
              <a:buSzPts val="1200"/>
              <a:buNone/>
              <a:defRPr sz="1200"/>
            </a:lvl2pPr>
            <a:lvl3pPr lvl="2" rtl="0">
              <a:spcBef>
                <a:spcPts val="900"/>
              </a:spcBef>
              <a:spcAft>
                <a:spcPts val="0"/>
              </a:spcAft>
              <a:buSzPts val="1200"/>
              <a:buNone/>
              <a:defRPr sz="1200"/>
            </a:lvl3pPr>
            <a:lvl4pPr lvl="3" rtl="0">
              <a:spcBef>
                <a:spcPts val="900"/>
              </a:spcBef>
              <a:spcAft>
                <a:spcPts val="0"/>
              </a:spcAft>
              <a:buClr>
                <a:schemeClr val="dk1"/>
              </a:buClr>
              <a:buSzPts val="1200"/>
              <a:buNone/>
              <a:defRPr sz="1200"/>
            </a:lvl4pPr>
            <a:lvl5pPr lvl="4" rtl="0">
              <a:spcBef>
                <a:spcPts val="900"/>
              </a:spcBef>
              <a:spcAft>
                <a:spcPts val="0"/>
              </a:spcAft>
              <a:buClr>
                <a:schemeClr val="dk1"/>
              </a:buClr>
              <a:buSzPts val="1200"/>
              <a:buNone/>
              <a:defRPr sz="1200"/>
            </a:lvl5pPr>
            <a:lvl6pPr lvl="5" rtl="0">
              <a:spcBef>
                <a:spcPts val="180"/>
              </a:spcBef>
              <a:spcAft>
                <a:spcPts val="0"/>
              </a:spcAft>
              <a:buClr>
                <a:schemeClr val="dk1"/>
              </a:buClr>
              <a:buSzPts val="1200"/>
              <a:buNone/>
              <a:defRPr sz="1200"/>
            </a:lvl6pPr>
            <a:lvl7pPr lvl="6" rtl="0">
              <a:spcBef>
                <a:spcPts val="180"/>
              </a:spcBef>
              <a:spcAft>
                <a:spcPts val="0"/>
              </a:spcAft>
              <a:buClr>
                <a:schemeClr val="dk1"/>
              </a:buClr>
              <a:buSzPts val="1200"/>
              <a:buNone/>
              <a:defRPr sz="1200"/>
            </a:lvl7pPr>
            <a:lvl8pPr lvl="7" rtl="0">
              <a:spcBef>
                <a:spcPts val="180"/>
              </a:spcBef>
              <a:spcAft>
                <a:spcPts val="0"/>
              </a:spcAft>
              <a:buClr>
                <a:schemeClr val="dk1"/>
              </a:buClr>
              <a:buSzPts val="1200"/>
              <a:buNone/>
              <a:defRPr sz="1200"/>
            </a:lvl8pPr>
            <a:lvl9pPr lvl="8" rtl="0">
              <a:spcBef>
                <a:spcPts val="180"/>
              </a:spcBef>
              <a:spcAft>
                <a:spcPts val="0"/>
              </a:spcAft>
              <a:buClr>
                <a:schemeClr val="dk1"/>
              </a:buClr>
              <a:buSzPts val="1200"/>
              <a:buNone/>
              <a:defRPr sz="1200"/>
            </a:lvl9pPr>
          </a:lstStyle>
          <a:p/>
        </p:txBody>
      </p:sp>
      <p:sp>
        <p:nvSpPr>
          <p:cNvPr id="58" name="Google Shape;58;p9"/>
          <p:cNvSpPr txBox="1"/>
          <p:nvPr>
            <p:ph idx="3" type="subTitle"/>
          </p:nvPr>
        </p:nvSpPr>
        <p:spPr>
          <a:xfrm>
            <a:off x="704088" y="4315968"/>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sz="1200"/>
            </a:lvl1pPr>
            <a:lvl2pPr lvl="1" rtl="0">
              <a:spcBef>
                <a:spcPts val="500"/>
              </a:spcBef>
              <a:spcAft>
                <a:spcPts val="0"/>
              </a:spcAft>
              <a:buClr>
                <a:schemeClr val="dk1"/>
              </a:buClr>
              <a:buSzPts val="1200"/>
              <a:buNone/>
              <a:defRPr sz="1200"/>
            </a:lvl2pPr>
            <a:lvl3pPr lvl="2" rtl="0">
              <a:spcBef>
                <a:spcPts val="900"/>
              </a:spcBef>
              <a:spcAft>
                <a:spcPts val="0"/>
              </a:spcAft>
              <a:buSzPts val="1200"/>
              <a:buNone/>
              <a:defRPr sz="1200"/>
            </a:lvl3pPr>
            <a:lvl4pPr lvl="3" rtl="0">
              <a:spcBef>
                <a:spcPts val="900"/>
              </a:spcBef>
              <a:spcAft>
                <a:spcPts val="0"/>
              </a:spcAft>
              <a:buClr>
                <a:schemeClr val="dk1"/>
              </a:buClr>
              <a:buSzPts val="1200"/>
              <a:buNone/>
              <a:defRPr sz="1200"/>
            </a:lvl4pPr>
            <a:lvl5pPr lvl="4" rtl="0">
              <a:spcBef>
                <a:spcPts val="900"/>
              </a:spcBef>
              <a:spcAft>
                <a:spcPts val="0"/>
              </a:spcAft>
              <a:buClr>
                <a:schemeClr val="dk1"/>
              </a:buClr>
              <a:buSzPts val="1200"/>
              <a:buNone/>
              <a:defRPr sz="1200"/>
            </a:lvl5pPr>
            <a:lvl6pPr lvl="5" rtl="0">
              <a:spcBef>
                <a:spcPts val="180"/>
              </a:spcBef>
              <a:spcAft>
                <a:spcPts val="0"/>
              </a:spcAft>
              <a:buClr>
                <a:schemeClr val="dk1"/>
              </a:buClr>
              <a:buSzPts val="1200"/>
              <a:buNone/>
              <a:defRPr sz="1200"/>
            </a:lvl6pPr>
            <a:lvl7pPr lvl="6" rtl="0">
              <a:spcBef>
                <a:spcPts val="180"/>
              </a:spcBef>
              <a:spcAft>
                <a:spcPts val="0"/>
              </a:spcAft>
              <a:buClr>
                <a:schemeClr val="dk1"/>
              </a:buClr>
              <a:buSzPts val="1200"/>
              <a:buNone/>
              <a:defRPr sz="1200"/>
            </a:lvl7pPr>
            <a:lvl8pPr lvl="7" rtl="0">
              <a:spcBef>
                <a:spcPts val="180"/>
              </a:spcBef>
              <a:spcAft>
                <a:spcPts val="0"/>
              </a:spcAft>
              <a:buClr>
                <a:schemeClr val="dk1"/>
              </a:buClr>
              <a:buSzPts val="1200"/>
              <a:buNone/>
              <a:defRPr sz="1200"/>
            </a:lvl8pPr>
            <a:lvl9pPr lvl="8" rtl="0">
              <a:spcBef>
                <a:spcPts val="180"/>
              </a:spcBef>
              <a:spcAft>
                <a:spcPts val="0"/>
              </a:spcAft>
              <a:buClr>
                <a:schemeClr val="dk1"/>
              </a:buClr>
              <a:buSzPts val="1200"/>
              <a:buNone/>
              <a:defRPr sz="1200"/>
            </a:lvl9pPr>
          </a:lstStyle>
          <a:p/>
        </p:txBody>
      </p:sp>
      <p:pic>
        <p:nvPicPr>
          <p:cNvPr id="59" name="Google Shape;59;p9"/>
          <p:cNvPicPr preferRelativeResize="0"/>
          <p:nvPr/>
        </p:nvPicPr>
        <p:blipFill rotWithShape="1">
          <a:blip r:embed="rId2">
            <a:alphaModFix/>
          </a:blip>
          <a:srcRect b="0" l="0" r="0" t="0"/>
          <a:stretch/>
        </p:blipFill>
        <p:spPr>
          <a:xfrm>
            <a:off x="493575" y="-85425"/>
            <a:ext cx="1134725" cy="1134725"/>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Transition (with sub-head)" showMasterSp="0">
  <p:cSld name="Pull Quote with Body Text">
    <p:bg>
      <p:bgPr>
        <a:solidFill>
          <a:schemeClr val="accent2"/>
        </a:solidFill>
      </p:bgPr>
    </p:bg>
    <p:spTree>
      <p:nvGrpSpPr>
        <p:cNvPr id="516" name="Shape 516"/>
        <p:cNvGrpSpPr/>
        <p:nvPr/>
      </p:nvGrpSpPr>
      <p:grpSpPr>
        <a:xfrm>
          <a:off x="0" y="0"/>
          <a:ext cx="0" cy="0"/>
          <a:chOff x="0" y="0"/>
          <a:chExt cx="0" cy="0"/>
        </a:xfrm>
      </p:grpSpPr>
      <p:pic>
        <p:nvPicPr>
          <p:cNvPr id="517" name="Google Shape;517;p8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18" name="Google Shape;518;p82"/>
          <p:cNvSpPr txBox="1"/>
          <p:nvPr>
            <p:ph type="title"/>
          </p:nvPr>
        </p:nvSpPr>
        <p:spPr>
          <a:xfrm>
            <a:off x="704088" y="1143000"/>
            <a:ext cx="5340000" cy="17373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5000"/>
              <a:buFont typeface="Times"/>
              <a:buNone/>
              <a:defRPr sz="5000">
                <a:solidFill>
                  <a:schemeClr val="lt1"/>
                </a:solidFill>
              </a:defRPr>
            </a:lvl1pPr>
            <a:lvl2pPr lvl="1"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2pPr>
            <a:lvl3pPr lvl="2"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3pPr>
            <a:lvl4pPr lvl="3"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4pPr>
            <a:lvl5pPr lvl="4"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5pPr>
            <a:lvl6pPr lvl="5"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6pPr>
            <a:lvl7pPr lvl="6"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7pPr>
            <a:lvl8pPr lvl="7"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8pPr>
            <a:lvl9pPr lvl="8" rtl="0">
              <a:spcBef>
                <a:spcPts val="0"/>
              </a:spcBef>
              <a:spcAft>
                <a:spcPts val="0"/>
              </a:spcAft>
              <a:buClr>
                <a:schemeClr val="lt1"/>
              </a:buClr>
              <a:buSzPts val="5000"/>
              <a:buFont typeface="Times"/>
              <a:buNone/>
              <a:defRPr sz="5000">
                <a:solidFill>
                  <a:schemeClr val="lt1"/>
                </a:solidFill>
                <a:latin typeface="Times"/>
                <a:ea typeface="Times"/>
                <a:cs typeface="Times"/>
                <a:sym typeface="Times"/>
              </a:defRPr>
            </a:lvl9pPr>
          </a:lstStyle>
          <a:p/>
        </p:txBody>
      </p:sp>
      <p:sp>
        <p:nvSpPr>
          <p:cNvPr id="519" name="Google Shape;519;p82"/>
          <p:cNvSpPr txBox="1"/>
          <p:nvPr>
            <p:ph idx="1" type="subTitle"/>
          </p:nvPr>
        </p:nvSpPr>
        <p:spPr>
          <a:xfrm>
            <a:off x="704088" y="3035808"/>
            <a:ext cx="5340000" cy="12711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000"/>
              <a:buNone/>
              <a:defRPr sz="2000">
                <a:solidFill>
                  <a:schemeClr val="lt1"/>
                </a:solidFill>
              </a:defRPr>
            </a:lvl1pPr>
            <a:lvl2pPr lvl="1" rtl="0">
              <a:spcBef>
                <a:spcPts val="500"/>
              </a:spcBef>
              <a:spcAft>
                <a:spcPts val="0"/>
              </a:spcAft>
              <a:buClr>
                <a:schemeClr val="lt1"/>
              </a:buClr>
              <a:buSzPts val="2000"/>
              <a:buNone/>
              <a:defRPr sz="2000">
                <a:solidFill>
                  <a:schemeClr val="lt1"/>
                </a:solidFill>
              </a:defRPr>
            </a:lvl2pPr>
            <a:lvl3pPr lvl="2" rtl="0">
              <a:spcBef>
                <a:spcPts val="900"/>
              </a:spcBef>
              <a:spcAft>
                <a:spcPts val="0"/>
              </a:spcAft>
              <a:buClr>
                <a:schemeClr val="lt1"/>
              </a:buClr>
              <a:buSzPts val="2000"/>
              <a:buNone/>
              <a:defRPr sz="2000">
                <a:solidFill>
                  <a:schemeClr val="lt1"/>
                </a:solidFill>
              </a:defRPr>
            </a:lvl3pPr>
            <a:lvl4pPr lvl="3" rtl="0">
              <a:spcBef>
                <a:spcPts val="900"/>
              </a:spcBef>
              <a:spcAft>
                <a:spcPts val="0"/>
              </a:spcAft>
              <a:buClr>
                <a:schemeClr val="lt1"/>
              </a:buClr>
              <a:buSzPts val="2000"/>
              <a:buNone/>
              <a:defRPr sz="2000">
                <a:solidFill>
                  <a:schemeClr val="lt1"/>
                </a:solidFill>
              </a:defRPr>
            </a:lvl4pPr>
            <a:lvl5pPr lvl="4" rtl="0">
              <a:spcBef>
                <a:spcPts val="900"/>
              </a:spcBef>
              <a:spcAft>
                <a:spcPts val="0"/>
              </a:spcAft>
              <a:buClr>
                <a:schemeClr val="lt1"/>
              </a:buClr>
              <a:buSzPts val="2000"/>
              <a:buNone/>
              <a:defRPr sz="2000">
                <a:solidFill>
                  <a:schemeClr val="lt1"/>
                </a:solidFill>
              </a:defRPr>
            </a:lvl5pPr>
            <a:lvl6pPr lvl="5" rtl="0">
              <a:spcBef>
                <a:spcPts val="180"/>
              </a:spcBef>
              <a:spcAft>
                <a:spcPts val="0"/>
              </a:spcAft>
              <a:buClr>
                <a:schemeClr val="lt1"/>
              </a:buClr>
              <a:buSzPts val="2000"/>
              <a:buNone/>
              <a:defRPr sz="2000">
                <a:solidFill>
                  <a:schemeClr val="lt1"/>
                </a:solidFill>
              </a:defRPr>
            </a:lvl6pPr>
            <a:lvl7pPr lvl="6" rtl="0">
              <a:spcBef>
                <a:spcPts val="180"/>
              </a:spcBef>
              <a:spcAft>
                <a:spcPts val="0"/>
              </a:spcAft>
              <a:buClr>
                <a:schemeClr val="lt1"/>
              </a:buClr>
              <a:buSzPts val="2000"/>
              <a:buNone/>
              <a:defRPr sz="2000">
                <a:solidFill>
                  <a:schemeClr val="lt1"/>
                </a:solidFill>
              </a:defRPr>
            </a:lvl7pPr>
            <a:lvl8pPr lvl="7" rtl="0">
              <a:spcBef>
                <a:spcPts val="180"/>
              </a:spcBef>
              <a:spcAft>
                <a:spcPts val="0"/>
              </a:spcAft>
              <a:buClr>
                <a:schemeClr val="lt1"/>
              </a:buClr>
              <a:buSzPts val="2000"/>
              <a:buNone/>
              <a:defRPr sz="2000">
                <a:solidFill>
                  <a:schemeClr val="lt1"/>
                </a:solidFill>
              </a:defRPr>
            </a:lvl8pPr>
            <a:lvl9pPr lvl="8" rtl="0">
              <a:spcBef>
                <a:spcPts val="180"/>
              </a:spcBef>
              <a:spcAft>
                <a:spcPts val="0"/>
              </a:spcAft>
              <a:buClr>
                <a:schemeClr val="lt1"/>
              </a:buClr>
              <a:buSzPts val="2000"/>
              <a:buNone/>
              <a:defRPr sz="2000">
                <a:solidFill>
                  <a:schemeClr val="lt1"/>
                </a:solidFill>
              </a:defRPr>
            </a:lvl9pPr>
          </a:lstStyle>
          <a:p/>
        </p:txBody>
      </p:sp>
      <p:sp>
        <p:nvSpPr>
          <p:cNvPr id="520" name="Google Shape;520;p82"/>
          <p:cNvSpPr txBox="1"/>
          <p:nvPr>
            <p:ph idx="12" type="sldNum"/>
          </p:nvPr>
        </p:nvSpPr>
        <p:spPr>
          <a:xfrm>
            <a:off x="7991856" y="4606701"/>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atin typeface="Roboto"/>
                <a:ea typeface="Roboto"/>
                <a:cs typeface="Roboto"/>
                <a:sym typeface="Roboto"/>
              </a:defRPr>
            </a:lvl1pPr>
            <a:lvl2pPr lvl="1" rtl="0" algn="r">
              <a:buNone/>
              <a:defRPr sz="800">
                <a:latin typeface="Roboto"/>
                <a:ea typeface="Roboto"/>
                <a:cs typeface="Roboto"/>
                <a:sym typeface="Roboto"/>
              </a:defRPr>
            </a:lvl2pPr>
            <a:lvl3pPr lvl="2" rtl="0" algn="r">
              <a:buNone/>
              <a:defRPr sz="800">
                <a:latin typeface="Roboto"/>
                <a:ea typeface="Roboto"/>
                <a:cs typeface="Roboto"/>
                <a:sym typeface="Roboto"/>
              </a:defRPr>
            </a:lvl3pPr>
            <a:lvl4pPr lvl="3" rtl="0" algn="r">
              <a:buNone/>
              <a:defRPr sz="800">
                <a:latin typeface="Roboto"/>
                <a:ea typeface="Roboto"/>
                <a:cs typeface="Roboto"/>
                <a:sym typeface="Roboto"/>
              </a:defRPr>
            </a:lvl4pPr>
            <a:lvl5pPr lvl="4" rtl="0" algn="r">
              <a:buNone/>
              <a:defRPr sz="800">
                <a:latin typeface="Roboto"/>
                <a:ea typeface="Roboto"/>
                <a:cs typeface="Roboto"/>
                <a:sym typeface="Roboto"/>
              </a:defRPr>
            </a:lvl5pPr>
            <a:lvl6pPr lvl="5" rtl="0" algn="r">
              <a:buNone/>
              <a:defRPr sz="800">
                <a:latin typeface="Roboto"/>
                <a:ea typeface="Roboto"/>
                <a:cs typeface="Roboto"/>
                <a:sym typeface="Roboto"/>
              </a:defRPr>
            </a:lvl6pPr>
            <a:lvl7pPr lvl="6" rtl="0" algn="r">
              <a:buNone/>
              <a:defRPr sz="800">
                <a:latin typeface="Roboto"/>
                <a:ea typeface="Roboto"/>
                <a:cs typeface="Roboto"/>
                <a:sym typeface="Roboto"/>
              </a:defRPr>
            </a:lvl7pPr>
            <a:lvl8pPr lvl="7" rtl="0" algn="r">
              <a:buNone/>
              <a:defRPr sz="800">
                <a:latin typeface="Roboto"/>
                <a:ea typeface="Roboto"/>
                <a:cs typeface="Roboto"/>
                <a:sym typeface="Roboto"/>
              </a:defRPr>
            </a:lvl8pPr>
            <a:lvl9pPr lvl="8" rtl="0" algn="r">
              <a:buNone/>
              <a:defRPr sz="800">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Text with three thumbnails">
  <p:cSld name="3 pics with text">
    <p:spTree>
      <p:nvGrpSpPr>
        <p:cNvPr id="521" name="Shape 521"/>
        <p:cNvGrpSpPr/>
        <p:nvPr/>
      </p:nvGrpSpPr>
      <p:grpSpPr>
        <a:xfrm>
          <a:off x="0" y="0"/>
          <a:ext cx="0" cy="0"/>
          <a:chOff x="0" y="0"/>
          <a:chExt cx="0" cy="0"/>
        </a:xfrm>
      </p:grpSpPr>
      <p:sp>
        <p:nvSpPr>
          <p:cNvPr id="522" name="Google Shape;522;p83"/>
          <p:cNvSpPr txBox="1"/>
          <p:nvPr>
            <p:ph idx="1" type="body"/>
          </p:nvPr>
        </p:nvSpPr>
        <p:spPr>
          <a:xfrm>
            <a:off x="703375" y="1867455"/>
            <a:ext cx="2112300" cy="2377800"/>
          </a:xfrm>
          <a:prstGeom prst="rect">
            <a:avLst/>
          </a:prstGeom>
          <a:noFill/>
          <a:ln>
            <a:noFill/>
          </a:ln>
        </p:spPr>
        <p:txBody>
          <a:bodyPr anchorCtr="0" anchor="t" bIns="0" lIns="0" spcFirstLastPara="1" rIns="0" wrap="square" tIns="0">
            <a:noAutofit/>
          </a:bodyPr>
          <a:lstStyle>
            <a:lvl1pPr indent="-228600" lvl="0" marL="457200" rtl="0">
              <a:lnSpc>
                <a:spcPct val="100000"/>
              </a:lnSpc>
              <a:spcBef>
                <a:spcPts val="0"/>
              </a:spcBef>
              <a:spcAft>
                <a:spcPts val="0"/>
              </a:spcAft>
              <a:buSzPts val="1800"/>
              <a:buNone/>
              <a:defRPr b="1" sz="1400">
                <a:solidFill>
                  <a:schemeClr val="dk1"/>
                </a:solidFill>
              </a:defRPr>
            </a:lvl1pPr>
            <a:lvl2pPr indent="-330200" lvl="1" marL="914400" rtl="0" algn="l">
              <a:lnSpc>
                <a:spcPct val="95000"/>
              </a:lnSpc>
              <a:spcBef>
                <a:spcPts val="400"/>
              </a:spcBef>
              <a:spcAft>
                <a:spcPts val="0"/>
              </a:spcAft>
              <a:buClr>
                <a:srgbClr val="FD4642"/>
              </a:buClr>
              <a:buSzPts val="1600"/>
              <a:buChar char="●"/>
              <a:defRPr sz="1400">
                <a:solidFill>
                  <a:schemeClr val="dk1"/>
                </a:solidFill>
              </a:defRPr>
            </a:lvl2pPr>
            <a:lvl3pPr indent="-330200" lvl="2" marL="1371600" rtl="0" algn="l">
              <a:lnSpc>
                <a:spcPct val="95000"/>
              </a:lnSpc>
              <a:spcBef>
                <a:spcPts val="400"/>
              </a:spcBef>
              <a:spcAft>
                <a:spcPts val="0"/>
              </a:spcAft>
              <a:buClr>
                <a:srgbClr val="FD4642"/>
              </a:buClr>
              <a:buSzPts val="1600"/>
              <a:buChar char="●"/>
              <a:defRPr sz="12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23" name="Google Shape;523;p83"/>
          <p:cNvSpPr txBox="1"/>
          <p:nvPr>
            <p:ph idx="2" type="body"/>
          </p:nvPr>
        </p:nvSpPr>
        <p:spPr>
          <a:xfrm>
            <a:off x="3516924" y="1867455"/>
            <a:ext cx="2112300" cy="23778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400">
                <a:solidFill>
                  <a:schemeClr val="dk1"/>
                </a:solidFill>
              </a:defRPr>
            </a:lvl1pPr>
            <a:lvl2pPr indent="-330200" lvl="1" marL="914400" rtl="0" algn="l">
              <a:lnSpc>
                <a:spcPct val="95000"/>
              </a:lnSpc>
              <a:spcBef>
                <a:spcPts val="400"/>
              </a:spcBef>
              <a:spcAft>
                <a:spcPts val="0"/>
              </a:spcAft>
              <a:buClr>
                <a:srgbClr val="FD4642"/>
              </a:buClr>
              <a:buSzPts val="1600"/>
              <a:buChar char="●"/>
              <a:defRPr sz="1400">
                <a:solidFill>
                  <a:schemeClr val="dk1"/>
                </a:solidFill>
              </a:defRPr>
            </a:lvl2pPr>
            <a:lvl3pPr indent="-330200" lvl="2" marL="1371600" rtl="0" algn="l">
              <a:lnSpc>
                <a:spcPct val="95000"/>
              </a:lnSpc>
              <a:spcBef>
                <a:spcPts val="400"/>
              </a:spcBef>
              <a:spcAft>
                <a:spcPts val="0"/>
              </a:spcAft>
              <a:buClr>
                <a:srgbClr val="FD4642"/>
              </a:buClr>
              <a:buSzPts val="1600"/>
              <a:buChar char="●"/>
              <a:defRPr sz="12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24" name="Google Shape;524;p83"/>
          <p:cNvSpPr txBox="1"/>
          <p:nvPr>
            <p:ph idx="3" type="body"/>
          </p:nvPr>
        </p:nvSpPr>
        <p:spPr>
          <a:xfrm>
            <a:off x="6330450" y="1867455"/>
            <a:ext cx="2112300" cy="23778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400">
                <a:solidFill>
                  <a:schemeClr val="dk1"/>
                </a:solidFill>
              </a:defRPr>
            </a:lvl1pPr>
            <a:lvl2pPr indent="-330200" lvl="1" marL="914400" rtl="0" algn="l">
              <a:lnSpc>
                <a:spcPct val="95000"/>
              </a:lnSpc>
              <a:spcBef>
                <a:spcPts val="400"/>
              </a:spcBef>
              <a:spcAft>
                <a:spcPts val="0"/>
              </a:spcAft>
              <a:buClr>
                <a:srgbClr val="FD4642"/>
              </a:buClr>
              <a:buSzPts val="1600"/>
              <a:buChar char="●"/>
              <a:defRPr sz="1400">
                <a:solidFill>
                  <a:schemeClr val="dk1"/>
                </a:solidFill>
              </a:defRPr>
            </a:lvl2pPr>
            <a:lvl3pPr indent="-330200" lvl="2" marL="1371600" rtl="0" algn="l">
              <a:lnSpc>
                <a:spcPct val="95000"/>
              </a:lnSpc>
              <a:spcBef>
                <a:spcPts val="400"/>
              </a:spcBef>
              <a:spcAft>
                <a:spcPts val="0"/>
              </a:spcAft>
              <a:buClr>
                <a:srgbClr val="FD4642"/>
              </a:buClr>
              <a:buSzPts val="1600"/>
              <a:buChar char="●"/>
              <a:defRPr sz="12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25" name="Google Shape;525;p83"/>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pic>
        <p:nvPicPr>
          <p:cNvPr id="526" name="Google Shape;526;p83"/>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Three columns text">
  <p:cSld name="3 column text">
    <p:spTree>
      <p:nvGrpSpPr>
        <p:cNvPr id="527" name="Shape 527"/>
        <p:cNvGrpSpPr/>
        <p:nvPr/>
      </p:nvGrpSpPr>
      <p:grpSpPr>
        <a:xfrm>
          <a:off x="0" y="0"/>
          <a:ext cx="0" cy="0"/>
          <a:chOff x="0" y="0"/>
          <a:chExt cx="0" cy="0"/>
        </a:xfrm>
      </p:grpSpPr>
      <p:sp>
        <p:nvSpPr>
          <p:cNvPr id="528" name="Google Shape;528;p84"/>
          <p:cNvSpPr txBox="1"/>
          <p:nvPr>
            <p:ph type="title"/>
          </p:nvPr>
        </p:nvSpPr>
        <p:spPr>
          <a:xfrm>
            <a:off x="693223" y="667512"/>
            <a:ext cx="4508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529" name="Google Shape;529;p84"/>
          <p:cNvSpPr txBox="1"/>
          <p:nvPr>
            <p:ph idx="1" type="body"/>
          </p:nvPr>
        </p:nvSpPr>
        <p:spPr>
          <a:xfrm>
            <a:off x="704851" y="1340461"/>
            <a:ext cx="2108100" cy="3050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30200" lvl="1" marL="914400" rtl="0" algn="l">
              <a:lnSpc>
                <a:spcPct val="95000"/>
              </a:lnSpc>
              <a:spcBef>
                <a:spcPts val="400"/>
              </a:spcBef>
              <a:spcAft>
                <a:spcPts val="0"/>
              </a:spcAft>
              <a:buClr>
                <a:srgbClr val="FD4642"/>
              </a:buClr>
              <a:buSzPts val="1600"/>
              <a:buChar char="●"/>
              <a:defRPr sz="12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30" name="Google Shape;530;p84"/>
          <p:cNvSpPr txBox="1"/>
          <p:nvPr>
            <p:ph idx="2" type="body"/>
          </p:nvPr>
        </p:nvSpPr>
        <p:spPr>
          <a:xfrm>
            <a:off x="3516314" y="1340461"/>
            <a:ext cx="2108100" cy="3050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30200" lvl="1" marL="914400" rtl="0" algn="l">
              <a:lnSpc>
                <a:spcPct val="95000"/>
              </a:lnSpc>
              <a:spcBef>
                <a:spcPts val="400"/>
              </a:spcBef>
              <a:spcAft>
                <a:spcPts val="0"/>
              </a:spcAft>
              <a:buClr>
                <a:srgbClr val="FD4642"/>
              </a:buClr>
              <a:buSzPts val="1600"/>
              <a:buChar char="●"/>
              <a:defRPr sz="12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31" name="Google Shape;531;p84"/>
          <p:cNvSpPr txBox="1"/>
          <p:nvPr>
            <p:ph idx="3" type="body"/>
          </p:nvPr>
        </p:nvSpPr>
        <p:spPr>
          <a:xfrm>
            <a:off x="6329363" y="1340461"/>
            <a:ext cx="2109900" cy="3050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30200" lvl="1" marL="914400" rtl="0" algn="l">
              <a:lnSpc>
                <a:spcPct val="95000"/>
              </a:lnSpc>
              <a:spcBef>
                <a:spcPts val="400"/>
              </a:spcBef>
              <a:spcAft>
                <a:spcPts val="0"/>
              </a:spcAft>
              <a:buClr>
                <a:srgbClr val="FD4642"/>
              </a:buClr>
              <a:buSzPts val="1600"/>
              <a:buChar char="●"/>
              <a:defRPr sz="12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32" name="Google Shape;532;p84"/>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pic>
        <p:nvPicPr>
          <p:cNvPr id="533" name="Google Shape;533;p84"/>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Two columns text">
  <p:cSld name="2 column text">
    <p:spTree>
      <p:nvGrpSpPr>
        <p:cNvPr id="534" name="Shape 534"/>
        <p:cNvGrpSpPr/>
        <p:nvPr/>
      </p:nvGrpSpPr>
      <p:grpSpPr>
        <a:xfrm>
          <a:off x="0" y="0"/>
          <a:ext cx="0" cy="0"/>
          <a:chOff x="0" y="0"/>
          <a:chExt cx="0" cy="0"/>
        </a:xfrm>
      </p:grpSpPr>
      <p:sp>
        <p:nvSpPr>
          <p:cNvPr id="535" name="Google Shape;535;p85"/>
          <p:cNvSpPr txBox="1"/>
          <p:nvPr>
            <p:ph type="title"/>
          </p:nvPr>
        </p:nvSpPr>
        <p:spPr>
          <a:xfrm>
            <a:off x="693223" y="667512"/>
            <a:ext cx="4508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536" name="Google Shape;536;p85"/>
          <p:cNvSpPr txBox="1"/>
          <p:nvPr>
            <p:ph idx="1" type="body"/>
          </p:nvPr>
        </p:nvSpPr>
        <p:spPr>
          <a:xfrm>
            <a:off x="703263" y="1340462"/>
            <a:ext cx="3516300" cy="3082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400">
                <a:solidFill>
                  <a:schemeClr val="dk1"/>
                </a:solidFill>
              </a:defRPr>
            </a:lvl1pPr>
            <a:lvl2pPr indent="-330200" lvl="1" marL="914400" rtl="0" algn="l">
              <a:lnSpc>
                <a:spcPct val="95000"/>
              </a:lnSpc>
              <a:spcBef>
                <a:spcPts val="400"/>
              </a:spcBef>
              <a:spcAft>
                <a:spcPts val="0"/>
              </a:spcAft>
              <a:buClr>
                <a:srgbClr val="FD4642"/>
              </a:buClr>
              <a:buSzPts val="160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37" name="Google Shape;537;p85"/>
          <p:cNvSpPr txBox="1"/>
          <p:nvPr>
            <p:ph idx="2" type="body"/>
          </p:nvPr>
        </p:nvSpPr>
        <p:spPr>
          <a:xfrm>
            <a:off x="4922838" y="1340462"/>
            <a:ext cx="3516300" cy="3082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400">
                <a:solidFill>
                  <a:schemeClr val="dk1"/>
                </a:solidFill>
              </a:defRPr>
            </a:lvl1pPr>
            <a:lvl2pPr indent="-330200" lvl="1" marL="914400" rtl="0" algn="l">
              <a:lnSpc>
                <a:spcPct val="95000"/>
              </a:lnSpc>
              <a:spcBef>
                <a:spcPts val="400"/>
              </a:spcBef>
              <a:spcAft>
                <a:spcPts val="0"/>
              </a:spcAft>
              <a:buClr>
                <a:srgbClr val="FD4642"/>
              </a:buClr>
              <a:buSzPts val="160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38" name="Google Shape;538;p85"/>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pic>
        <p:nvPicPr>
          <p:cNvPr id="539" name="Google Shape;539;p85"/>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One column text">
  <p:cSld name="Text">
    <p:spTree>
      <p:nvGrpSpPr>
        <p:cNvPr id="540" name="Shape 540"/>
        <p:cNvGrpSpPr/>
        <p:nvPr/>
      </p:nvGrpSpPr>
      <p:grpSpPr>
        <a:xfrm>
          <a:off x="0" y="0"/>
          <a:ext cx="0" cy="0"/>
          <a:chOff x="0" y="0"/>
          <a:chExt cx="0" cy="0"/>
        </a:xfrm>
      </p:grpSpPr>
      <p:sp>
        <p:nvSpPr>
          <p:cNvPr id="541" name="Google Shape;541;p86"/>
          <p:cNvSpPr txBox="1"/>
          <p:nvPr>
            <p:ph type="title"/>
          </p:nvPr>
        </p:nvSpPr>
        <p:spPr>
          <a:xfrm>
            <a:off x="693223" y="667512"/>
            <a:ext cx="4508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542" name="Google Shape;542;p86"/>
          <p:cNvSpPr txBox="1"/>
          <p:nvPr>
            <p:ph idx="1" type="body"/>
          </p:nvPr>
        </p:nvSpPr>
        <p:spPr>
          <a:xfrm>
            <a:off x="693223" y="1334747"/>
            <a:ext cx="5642400" cy="2587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600">
                <a:solidFill>
                  <a:schemeClr val="dk1"/>
                </a:solidFill>
              </a:defRPr>
            </a:lvl1pPr>
            <a:lvl2pPr indent="-330200" lvl="1" marL="914400" rtl="0" algn="l">
              <a:lnSpc>
                <a:spcPct val="95000"/>
              </a:lnSpc>
              <a:spcBef>
                <a:spcPts val="400"/>
              </a:spcBef>
              <a:spcAft>
                <a:spcPts val="0"/>
              </a:spcAft>
              <a:buClr>
                <a:srgbClr val="FD4642"/>
              </a:buClr>
              <a:buSzPts val="1600"/>
              <a:buChar char="●"/>
              <a:defRPr sz="16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43" name="Google Shape;543;p86"/>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pic>
        <p:nvPicPr>
          <p:cNvPr id="544" name="Google Shape;544;p86"/>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Screenshot (black frame) with text ">
  <p:cSld name="Picture Placholder Left, Text Right 2">
    <p:spTree>
      <p:nvGrpSpPr>
        <p:cNvPr id="545" name="Shape 545"/>
        <p:cNvGrpSpPr/>
        <p:nvPr/>
      </p:nvGrpSpPr>
      <p:grpSpPr>
        <a:xfrm>
          <a:off x="0" y="0"/>
          <a:ext cx="0" cy="0"/>
          <a:chOff x="0" y="0"/>
          <a:chExt cx="0" cy="0"/>
        </a:xfrm>
      </p:grpSpPr>
      <p:sp>
        <p:nvSpPr>
          <p:cNvPr id="546" name="Google Shape;546;p87"/>
          <p:cNvSpPr/>
          <p:nvPr/>
        </p:nvSpPr>
        <p:spPr>
          <a:xfrm>
            <a:off x="0" y="0"/>
            <a:ext cx="56271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95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47" name="Google Shape;547;p87"/>
          <p:cNvSpPr txBox="1"/>
          <p:nvPr>
            <p:ph idx="1" type="body"/>
          </p:nvPr>
        </p:nvSpPr>
        <p:spPr>
          <a:xfrm>
            <a:off x="6330351" y="1339851"/>
            <a:ext cx="2469300" cy="2587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400">
                <a:solidFill>
                  <a:schemeClr val="dk1"/>
                </a:solidFill>
              </a:defRPr>
            </a:lvl1pPr>
            <a:lvl2pPr indent="-330200" lvl="1" marL="914400" rtl="0" algn="l">
              <a:lnSpc>
                <a:spcPct val="95000"/>
              </a:lnSpc>
              <a:spcBef>
                <a:spcPts val="400"/>
              </a:spcBef>
              <a:spcAft>
                <a:spcPts val="0"/>
              </a:spcAft>
              <a:buClr>
                <a:srgbClr val="FD4642"/>
              </a:buClr>
              <a:buSzPts val="160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48" name="Google Shape;548;p87"/>
          <p:cNvSpPr txBox="1"/>
          <p:nvPr>
            <p:ph type="title"/>
          </p:nvPr>
        </p:nvSpPr>
        <p:spPr>
          <a:xfrm>
            <a:off x="6330351" y="683441"/>
            <a:ext cx="24693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549" name="Google Shape;549;p87"/>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Screenshot (no frame) with text ">
  <p:cSld name="Picture Placholder Left, Text Right 2 No Frame">
    <p:spTree>
      <p:nvGrpSpPr>
        <p:cNvPr id="550" name="Shape 550"/>
        <p:cNvGrpSpPr/>
        <p:nvPr/>
      </p:nvGrpSpPr>
      <p:grpSpPr>
        <a:xfrm>
          <a:off x="0" y="0"/>
          <a:ext cx="0" cy="0"/>
          <a:chOff x="0" y="0"/>
          <a:chExt cx="0" cy="0"/>
        </a:xfrm>
      </p:grpSpPr>
      <p:sp>
        <p:nvSpPr>
          <p:cNvPr id="551" name="Google Shape;551;p88"/>
          <p:cNvSpPr txBox="1"/>
          <p:nvPr>
            <p:ph idx="1" type="body"/>
          </p:nvPr>
        </p:nvSpPr>
        <p:spPr>
          <a:xfrm>
            <a:off x="6330351" y="1339851"/>
            <a:ext cx="2469300" cy="2587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400">
                <a:solidFill>
                  <a:schemeClr val="dk1"/>
                </a:solidFill>
              </a:defRPr>
            </a:lvl1pPr>
            <a:lvl2pPr indent="-330200" lvl="1" marL="914400" rtl="0" algn="l">
              <a:lnSpc>
                <a:spcPct val="95000"/>
              </a:lnSpc>
              <a:spcBef>
                <a:spcPts val="400"/>
              </a:spcBef>
              <a:spcAft>
                <a:spcPts val="0"/>
              </a:spcAft>
              <a:buClr>
                <a:srgbClr val="FD4642"/>
              </a:buClr>
              <a:buSzPts val="160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52" name="Google Shape;552;p88"/>
          <p:cNvSpPr txBox="1"/>
          <p:nvPr>
            <p:ph type="title"/>
          </p:nvPr>
        </p:nvSpPr>
        <p:spPr>
          <a:xfrm>
            <a:off x="6330351" y="683441"/>
            <a:ext cx="24693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553" name="Google Shape;553;p88"/>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Large screenshot with headline">
  <p:cSld name="Picture Placeholder">
    <p:bg>
      <p:bgPr>
        <a:solidFill>
          <a:schemeClr val="dk1"/>
        </a:solidFill>
      </p:bgPr>
    </p:bg>
    <p:spTree>
      <p:nvGrpSpPr>
        <p:cNvPr id="554" name="Shape 554"/>
        <p:cNvGrpSpPr/>
        <p:nvPr/>
      </p:nvGrpSpPr>
      <p:grpSpPr>
        <a:xfrm>
          <a:off x="0" y="0"/>
          <a:ext cx="0" cy="0"/>
          <a:chOff x="0" y="0"/>
          <a:chExt cx="0" cy="0"/>
        </a:xfrm>
      </p:grpSpPr>
      <p:sp>
        <p:nvSpPr>
          <p:cNvPr id="555" name="Google Shape;555;p89"/>
          <p:cNvSpPr txBox="1"/>
          <p:nvPr>
            <p:ph type="title"/>
          </p:nvPr>
        </p:nvSpPr>
        <p:spPr>
          <a:xfrm>
            <a:off x="693223" y="435791"/>
            <a:ext cx="4508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solidFill>
                  <a:schemeClr val="lt1"/>
                </a:solidFill>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 Thank you (one name)" showMasterSp="0">
  <p:cSld name="Thank you dark background">
    <p:bg>
      <p:bgPr>
        <a:solidFill>
          <a:schemeClr val="accent2"/>
        </a:solidFill>
      </p:bgPr>
    </p:bg>
    <p:spTree>
      <p:nvGrpSpPr>
        <p:cNvPr id="556" name="Shape 556"/>
        <p:cNvGrpSpPr/>
        <p:nvPr/>
      </p:nvGrpSpPr>
      <p:grpSpPr>
        <a:xfrm>
          <a:off x="0" y="0"/>
          <a:ext cx="0" cy="0"/>
          <a:chOff x="0" y="0"/>
          <a:chExt cx="0" cy="0"/>
        </a:xfrm>
      </p:grpSpPr>
      <p:pic>
        <p:nvPicPr>
          <p:cNvPr id="557" name="Google Shape;557;p90"/>
          <p:cNvPicPr preferRelativeResize="0"/>
          <p:nvPr/>
        </p:nvPicPr>
        <p:blipFill rotWithShape="1">
          <a:blip r:embed="rId2">
            <a:alphaModFix/>
          </a:blip>
          <a:srcRect b="8087" l="12697" r="9548" t="10059"/>
          <a:stretch/>
        </p:blipFill>
        <p:spPr>
          <a:xfrm>
            <a:off x="0" y="0"/>
            <a:ext cx="10221550" cy="5749625"/>
          </a:xfrm>
          <a:prstGeom prst="rect">
            <a:avLst/>
          </a:prstGeom>
          <a:noFill/>
          <a:ln>
            <a:noFill/>
          </a:ln>
        </p:spPr>
      </p:pic>
      <p:sp>
        <p:nvSpPr>
          <p:cNvPr id="558" name="Google Shape;558;p90"/>
          <p:cNvSpPr txBox="1"/>
          <p:nvPr>
            <p:ph idx="12" type="sldNum"/>
          </p:nvPr>
        </p:nvSpPr>
        <p:spPr>
          <a:xfrm>
            <a:off x="7162791" y="4606700"/>
            <a:ext cx="1377900" cy="393600"/>
          </a:xfrm>
          <a:prstGeom prst="rect">
            <a:avLst/>
          </a:prstGeom>
          <a:noFill/>
          <a:ln>
            <a:noFill/>
          </a:ln>
        </p:spPr>
        <p:txBody>
          <a:bodyPr anchorCtr="0" anchor="ctr" bIns="91425" lIns="91425" spcFirstLastPara="1" rIns="91425" wrap="square" tIns="91425">
            <a:noAutofit/>
          </a:bodyPr>
          <a:lstStyle>
            <a:lvl1pPr lvl="0" rtl="0" algn="r">
              <a:buNone/>
              <a:defRPr sz="800">
                <a:solidFill>
                  <a:srgbClr val="D9D9D9"/>
                </a:solidFill>
                <a:latin typeface="Roboto"/>
                <a:ea typeface="Roboto"/>
                <a:cs typeface="Roboto"/>
                <a:sym typeface="Roboto"/>
              </a:defRPr>
            </a:lvl1pPr>
            <a:lvl2pPr lvl="1" rtl="0" algn="r">
              <a:buNone/>
              <a:defRPr sz="800">
                <a:solidFill>
                  <a:srgbClr val="D9D9D9"/>
                </a:solidFill>
                <a:latin typeface="Roboto"/>
                <a:ea typeface="Roboto"/>
                <a:cs typeface="Roboto"/>
                <a:sym typeface="Roboto"/>
              </a:defRPr>
            </a:lvl2pPr>
            <a:lvl3pPr lvl="2" rtl="0" algn="r">
              <a:buNone/>
              <a:defRPr sz="800">
                <a:solidFill>
                  <a:srgbClr val="D9D9D9"/>
                </a:solidFill>
                <a:latin typeface="Roboto"/>
                <a:ea typeface="Roboto"/>
                <a:cs typeface="Roboto"/>
                <a:sym typeface="Roboto"/>
              </a:defRPr>
            </a:lvl3pPr>
            <a:lvl4pPr lvl="3" rtl="0" algn="r">
              <a:buNone/>
              <a:defRPr sz="800">
                <a:solidFill>
                  <a:srgbClr val="D9D9D9"/>
                </a:solidFill>
                <a:latin typeface="Roboto"/>
                <a:ea typeface="Roboto"/>
                <a:cs typeface="Roboto"/>
                <a:sym typeface="Roboto"/>
              </a:defRPr>
            </a:lvl4pPr>
            <a:lvl5pPr lvl="4" rtl="0" algn="r">
              <a:buNone/>
              <a:defRPr sz="800">
                <a:solidFill>
                  <a:srgbClr val="D9D9D9"/>
                </a:solidFill>
                <a:latin typeface="Roboto"/>
                <a:ea typeface="Roboto"/>
                <a:cs typeface="Roboto"/>
                <a:sym typeface="Roboto"/>
              </a:defRPr>
            </a:lvl5pPr>
            <a:lvl6pPr lvl="5" rtl="0" algn="r">
              <a:buNone/>
              <a:defRPr sz="800">
                <a:solidFill>
                  <a:srgbClr val="D9D9D9"/>
                </a:solidFill>
                <a:latin typeface="Roboto"/>
                <a:ea typeface="Roboto"/>
                <a:cs typeface="Roboto"/>
                <a:sym typeface="Roboto"/>
              </a:defRPr>
            </a:lvl6pPr>
            <a:lvl7pPr lvl="6" rtl="0" algn="r">
              <a:buNone/>
              <a:defRPr sz="800">
                <a:solidFill>
                  <a:srgbClr val="D9D9D9"/>
                </a:solidFill>
                <a:latin typeface="Roboto"/>
                <a:ea typeface="Roboto"/>
                <a:cs typeface="Roboto"/>
                <a:sym typeface="Roboto"/>
              </a:defRPr>
            </a:lvl7pPr>
            <a:lvl8pPr lvl="7" rtl="0" algn="r">
              <a:buNone/>
              <a:defRPr sz="800">
                <a:solidFill>
                  <a:srgbClr val="D9D9D9"/>
                </a:solidFill>
                <a:latin typeface="Roboto"/>
                <a:ea typeface="Roboto"/>
                <a:cs typeface="Roboto"/>
                <a:sym typeface="Roboto"/>
              </a:defRPr>
            </a:lvl8pPr>
            <a:lvl9pPr lvl="8" rtl="0" algn="r">
              <a:buNone/>
              <a:defRPr sz="800">
                <a:solidFill>
                  <a:srgbClr val="D9D9D9"/>
                </a:solidFill>
                <a:latin typeface="Roboto"/>
                <a:ea typeface="Roboto"/>
                <a:cs typeface="Roboto"/>
                <a:sym typeface="Roboto"/>
              </a:defRPr>
            </a:lvl9pPr>
          </a:lstStyle>
          <a:p>
            <a:pPr indent="0" lvl="0" marL="0" rtl="0" algn="r">
              <a:spcBef>
                <a:spcPts val="0"/>
              </a:spcBef>
              <a:spcAft>
                <a:spcPts val="0"/>
              </a:spcAft>
              <a:buNone/>
            </a:pPr>
            <a:r>
              <a:rPr lang="en-US"/>
              <a:t>last updated 1.20.2023	</a:t>
            </a:r>
            <a:fld id="{00000000-1234-1234-1234-123412341234}" type="slidenum">
              <a:rPr lang="en-US">
                <a:solidFill>
                  <a:srgbClr val="000000"/>
                </a:solidFill>
              </a:rPr>
              <a:t>‹#›</a:t>
            </a:fld>
            <a:endParaRPr>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Thank you (four names)" showMasterSp="0">
  <p:cSld name="Thank you 4 names dark background">
    <p:bg>
      <p:bgPr>
        <a:solidFill>
          <a:schemeClr val="accent2"/>
        </a:solidFill>
      </p:bgPr>
    </p:bg>
    <p:spTree>
      <p:nvGrpSpPr>
        <p:cNvPr id="559" name="Shape 559"/>
        <p:cNvGrpSpPr/>
        <p:nvPr/>
      </p:nvGrpSpPr>
      <p:grpSpPr>
        <a:xfrm>
          <a:off x="0" y="0"/>
          <a:ext cx="0" cy="0"/>
          <a:chOff x="0" y="0"/>
          <a:chExt cx="0" cy="0"/>
        </a:xfrm>
      </p:grpSpPr>
      <p:pic>
        <p:nvPicPr>
          <p:cNvPr id="560" name="Google Shape;560;p91"/>
          <p:cNvPicPr preferRelativeResize="0"/>
          <p:nvPr/>
        </p:nvPicPr>
        <p:blipFill rotWithShape="1">
          <a:blip r:embed="rId2">
            <a:alphaModFix/>
          </a:blip>
          <a:srcRect b="8087" l="12697" r="9548" t="10059"/>
          <a:stretch/>
        </p:blipFill>
        <p:spPr>
          <a:xfrm>
            <a:off x="0" y="25"/>
            <a:ext cx="9144001" cy="5143500"/>
          </a:xfrm>
          <a:prstGeom prst="rect">
            <a:avLst/>
          </a:prstGeom>
          <a:noFill/>
          <a:ln>
            <a:noFill/>
          </a:ln>
        </p:spPr>
      </p:pic>
      <p:sp>
        <p:nvSpPr>
          <p:cNvPr id="561" name="Google Shape;561;p91"/>
          <p:cNvSpPr txBox="1"/>
          <p:nvPr>
            <p:ph idx="1" type="body"/>
          </p:nvPr>
        </p:nvSpPr>
        <p:spPr>
          <a:xfrm>
            <a:off x="4915676" y="636270"/>
            <a:ext cx="37329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62" name="Google Shape;562;p91"/>
          <p:cNvSpPr txBox="1"/>
          <p:nvPr>
            <p:ph idx="2" type="body"/>
          </p:nvPr>
        </p:nvSpPr>
        <p:spPr>
          <a:xfrm>
            <a:off x="4915676" y="819150"/>
            <a:ext cx="37329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63" name="Google Shape;563;p91"/>
          <p:cNvSpPr txBox="1"/>
          <p:nvPr>
            <p:ph idx="3" type="body"/>
          </p:nvPr>
        </p:nvSpPr>
        <p:spPr>
          <a:xfrm>
            <a:off x="4915676" y="1189174"/>
            <a:ext cx="37329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u="sng">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64" name="Google Shape;564;p91"/>
          <p:cNvSpPr txBox="1"/>
          <p:nvPr>
            <p:ph idx="4" type="body"/>
          </p:nvPr>
        </p:nvSpPr>
        <p:spPr>
          <a:xfrm>
            <a:off x="4915676" y="3769995"/>
            <a:ext cx="37329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65" name="Google Shape;565;p91"/>
          <p:cNvSpPr txBox="1"/>
          <p:nvPr>
            <p:ph idx="5" type="body"/>
          </p:nvPr>
        </p:nvSpPr>
        <p:spPr>
          <a:xfrm>
            <a:off x="4915676" y="3952875"/>
            <a:ext cx="37329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66" name="Google Shape;566;p91"/>
          <p:cNvSpPr txBox="1"/>
          <p:nvPr>
            <p:ph idx="6" type="body"/>
          </p:nvPr>
        </p:nvSpPr>
        <p:spPr>
          <a:xfrm>
            <a:off x="4915676" y="4322899"/>
            <a:ext cx="37329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u="sng">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67" name="Google Shape;567;p91"/>
          <p:cNvSpPr txBox="1"/>
          <p:nvPr>
            <p:ph idx="7" type="body"/>
          </p:nvPr>
        </p:nvSpPr>
        <p:spPr>
          <a:xfrm>
            <a:off x="4915676" y="2731770"/>
            <a:ext cx="37329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68" name="Google Shape;568;p91"/>
          <p:cNvSpPr txBox="1"/>
          <p:nvPr>
            <p:ph idx="8" type="body"/>
          </p:nvPr>
        </p:nvSpPr>
        <p:spPr>
          <a:xfrm>
            <a:off x="4915676" y="2914650"/>
            <a:ext cx="37329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69" name="Google Shape;569;p91"/>
          <p:cNvSpPr txBox="1"/>
          <p:nvPr>
            <p:ph idx="9" type="body"/>
          </p:nvPr>
        </p:nvSpPr>
        <p:spPr>
          <a:xfrm>
            <a:off x="4915676" y="3284674"/>
            <a:ext cx="37329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u="sng">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70" name="Google Shape;570;p91"/>
          <p:cNvSpPr txBox="1"/>
          <p:nvPr>
            <p:ph idx="13" type="body"/>
          </p:nvPr>
        </p:nvSpPr>
        <p:spPr>
          <a:xfrm>
            <a:off x="4915676" y="1684020"/>
            <a:ext cx="37329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71" name="Google Shape;571;p91"/>
          <p:cNvSpPr txBox="1"/>
          <p:nvPr>
            <p:ph idx="14" type="body"/>
          </p:nvPr>
        </p:nvSpPr>
        <p:spPr>
          <a:xfrm>
            <a:off x="4915676" y="1866900"/>
            <a:ext cx="37329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72" name="Google Shape;572;p91"/>
          <p:cNvSpPr txBox="1"/>
          <p:nvPr>
            <p:ph idx="15" type="body"/>
          </p:nvPr>
        </p:nvSpPr>
        <p:spPr>
          <a:xfrm>
            <a:off x="4915676" y="2236924"/>
            <a:ext cx="37329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u="sng">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73" name="Google Shape;573;p91"/>
          <p:cNvSpPr txBox="1"/>
          <p:nvPr>
            <p:ph idx="16" type="body"/>
          </p:nvPr>
        </p:nvSpPr>
        <p:spPr>
          <a:xfrm>
            <a:off x="699714" y="2160099"/>
            <a:ext cx="3720600" cy="823200"/>
          </a:xfrm>
          <a:prstGeom prst="rect">
            <a:avLst/>
          </a:prstGeom>
          <a:noFill/>
          <a:ln>
            <a:noFill/>
          </a:ln>
        </p:spPr>
        <p:txBody>
          <a:bodyPr anchorCtr="0" anchor="ctr" bIns="0" lIns="0" spcFirstLastPara="1" rIns="0" wrap="square" tIns="0">
            <a:noAutofit/>
          </a:bodyPr>
          <a:lstStyle>
            <a:lvl1pPr indent="-228600" lvl="0" marL="457200" rtl="0" algn="l">
              <a:lnSpc>
                <a:spcPct val="95000"/>
              </a:lnSpc>
              <a:spcBef>
                <a:spcPts val="0"/>
              </a:spcBef>
              <a:spcAft>
                <a:spcPts val="0"/>
              </a:spcAft>
              <a:buSzPts val="1800"/>
              <a:buNone/>
              <a:defRPr sz="5000">
                <a:solidFill>
                  <a:schemeClr val="lt1"/>
                </a:solidFill>
                <a:latin typeface="Times"/>
                <a:ea typeface="Times"/>
                <a:cs typeface="Times"/>
                <a:sym typeface="Times"/>
              </a:defRPr>
            </a:lvl1pPr>
            <a:lvl2pPr indent="-348615" lvl="1" marL="914400" rtl="0" algn="l">
              <a:lnSpc>
                <a:spcPct val="95000"/>
              </a:lnSpc>
              <a:spcBef>
                <a:spcPts val="500"/>
              </a:spcBef>
              <a:spcAft>
                <a:spcPts val="0"/>
              </a:spcAft>
              <a:buSzPts val="1890"/>
              <a:buChar char="●"/>
              <a:defRPr/>
            </a:lvl2pPr>
            <a:lvl3pPr indent="-342900" lvl="2" marL="1371600" rtl="0" algn="l">
              <a:spcBef>
                <a:spcPts val="900"/>
              </a:spcBef>
              <a:spcAft>
                <a:spcPts val="0"/>
              </a:spcAft>
              <a:buSzPts val="1800"/>
              <a:buAutoNum type="arabicPeriod"/>
              <a:defRPr/>
            </a:lvl3pPr>
            <a:lvl4pPr indent="-331469" lvl="3" marL="1828800" rtl="0" algn="l">
              <a:spcBef>
                <a:spcPts val="900"/>
              </a:spcBef>
              <a:spcAft>
                <a:spcPts val="0"/>
              </a:spcAft>
              <a:buSzPts val="1620"/>
              <a:buChar char="•"/>
              <a:defRPr/>
            </a:lvl4pPr>
            <a:lvl5pPr indent="-342900" lvl="4" marL="2286000" rtl="0" algn="l">
              <a:spcBef>
                <a:spcPts val="900"/>
              </a:spcBef>
              <a:spcAft>
                <a:spcPts val="0"/>
              </a:spcAft>
              <a:buSzPts val="1800"/>
              <a:buChar char="•"/>
              <a:defRPr/>
            </a:lvl5pPr>
            <a:lvl6pPr indent="-342900" lvl="5" marL="2743200" rtl="0" algn="l">
              <a:spcBef>
                <a:spcPts val="180"/>
              </a:spcBef>
              <a:spcAft>
                <a:spcPts val="0"/>
              </a:spcAft>
              <a:buSzPts val="1800"/>
              <a:buChar char="­"/>
              <a:defRPr/>
            </a:lvl6pPr>
            <a:lvl7pPr indent="-342900" lvl="6" marL="3200400" rtl="0" algn="l">
              <a:spcBef>
                <a:spcPts val="180"/>
              </a:spcBef>
              <a:spcAft>
                <a:spcPts val="0"/>
              </a:spcAft>
              <a:buSzPts val="1800"/>
              <a:buChar char="­"/>
              <a:defRPr/>
            </a:lvl7pPr>
            <a:lvl8pPr indent="-342900" lvl="7" marL="3657600" rtl="0" algn="l">
              <a:spcBef>
                <a:spcPts val="180"/>
              </a:spcBef>
              <a:spcAft>
                <a:spcPts val="0"/>
              </a:spcAft>
              <a:buSzPts val="1800"/>
              <a:buChar char="­"/>
              <a:defRPr/>
            </a:lvl8pPr>
            <a:lvl9pPr indent="-342900" lvl="8" marL="4114800" rtl="0" algn="l">
              <a:spcBef>
                <a:spcPts val="180"/>
              </a:spcBef>
              <a:spcAft>
                <a:spcPts val="0"/>
              </a:spcAft>
              <a:buSzPts val="1800"/>
              <a:buChar char="­"/>
              <a:defRPr/>
            </a:lvl9pPr>
          </a:lstStyle>
          <a:p/>
        </p:txBody>
      </p:sp>
      <p:pic>
        <p:nvPicPr>
          <p:cNvPr id="574" name="Google Shape;574;p91"/>
          <p:cNvPicPr preferRelativeResize="0"/>
          <p:nvPr/>
        </p:nvPicPr>
        <p:blipFill rotWithShape="1">
          <a:blip r:embed="rId3">
            <a:alphaModFix/>
          </a:blip>
          <a:srcRect b="0" l="0" r="0" t="0"/>
          <a:stretch/>
        </p:blipFill>
        <p:spPr>
          <a:xfrm>
            <a:off x="538994" y="-36451"/>
            <a:ext cx="1027870" cy="102784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Cover (Artstor, white with image)" showMasterSp="0">
  <p:cSld name="Jstor Cover Pic 2_1">
    <p:bg>
      <p:bgPr>
        <a:solidFill>
          <a:schemeClr val="lt1"/>
        </a:solidFill>
      </p:bgPr>
    </p:bg>
    <p:spTree>
      <p:nvGrpSpPr>
        <p:cNvPr id="60" name="Shape 60"/>
        <p:cNvGrpSpPr/>
        <p:nvPr/>
      </p:nvGrpSpPr>
      <p:grpSpPr>
        <a:xfrm>
          <a:off x="0" y="0"/>
          <a:ext cx="0" cy="0"/>
          <a:chOff x="0" y="0"/>
          <a:chExt cx="0" cy="0"/>
        </a:xfrm>
      </p:grpSpPr>
      <p:sp>
        <p:nvSpPr>
          <p:cNvPr id="61" name="Google Shape;61;p10"/>
          <p:cNvSpPr txBox="1"/>
          <p:nvPr>
            <p:ph type="title"/>
          </p:nvPr>
        </p:nvSpPr>
        <p:spPr>
          <a:xfrm>
            <a:off x="699715" y="1339969"/>
            <a:ext cx="4224600" cy="17373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5000"/>
              <a:buFont typeface="Times"/>
              <a:buNone/>
              <a:defRPr sz="5000"/>
            </a:lvl1pPr>
            <a:lvl2pPr lvl="1" rtl="0">
              <a:spcBef>
                <a:spcPts val="0"/>
              </a:spcBef>
              <a:spcAft>
                <a:spcPts val="0"/>
              </a:spcAft>
              <a:buClr>
                <a:schemeClr val="dk1"/>
              </a:buClr>
              <a:buSzPts val="5000"/>
              <a:buFont typeface="Times"/>
              <a:buNone/>
              <a:defRPr sz="5000">
                <a:latin typeface="Times"/>
                <a:ea typeface="Times"/>
                <a:cs typeface="Times"/>
                <a:sym typeface="Times"/>
              </a:defRPr>
            </a:lvl2pPr>
            <a:lvl3pPr lvl="2" rtl="0">
              <a:spcBef>
                <a:spcPts val="0"/>
              </a:spcBef>
              <a:spcAft>
                <a:spcPts val="0"/>
              </a:spcAft>
              <a:buClr>
                <a:schemeClr val="dk1"/>
              </a:buClr>
              <a:buSzPts val="5000"/>
              <a:buFont typeface="Times"/>
              <a:buNone/>
              <a:defRPr sz="5000">
                <a:latin typeface="Times"/>
                <a:ea typeface="Times"/>
                <a:cs typeface="Times"/>
                <a:sym typeface="Times"/>
              </a:defRPr>
            </a:lvl3pPr>
            <a:lvl4pPr lvl="3" rtl="0">
              <a:spcBef>
                <a:spcPts val="0"/>
              </a:spcBef>
              <a:spcAft>
                <a:spcPts val="0"/>
              </a:spcAft>
              <a:buClr>
                <a:schemeClr val="dk1"/>
              </a:buClr>
              <a:buSzPts val="5000"/>
              <a:buFont typeface="Times"/>
              <a:buNone/>
              <a:defRPr sz="5000">
                <a:latin typeface="Times"/>
                <a:ea typeface="Times"/>
                <a:cs typeface="Times"/>
                <a:sym typeface="Times"/>
              </a:defRPr>
            </a:lvl4pPr>
            <a:lvl5pPr lvl="4" rtl="0">
              <a:spcBef>
                <a:spcPts val="0"/>
              </a:spcBef>
              <a:spcAft>
                <a:spcPts val="0"/>
              </a:spcAft>
              <a:buClr>
                <a:schemeClr val="dk1"/>
              </a:buClr>
              <a:buSzPts val="5000"/>
              <a:buFont typeface="Times"/>
              <a:buNone/>
              <a:defRPr sz="5000">
                <a:latin typeface="Times"/>
                <a:ea typeface="Times"/>
                <a:cs typeface="Times"/>
                <a:sym typeface="Times"/>
              </a:defRPr>
            </a:lvl5pPr>
            <a:lvl6pPr lvl="5" rtl="0">
              <a:spcBef>
                <a:spcPts val="0"/>
              </a:spcBef>
              <a:spcAft>
                <a:spcPts val="0"/>
              </a:spcAft>
              <a:buClr>
                <a:schemeClr val="dk1"/>
              </a:buClr>
              <a:buSzPts val="5000"/>
              <a:buFont typeface="Times"/>
              <a:buNone/>
              <a:defRPr sz="5000">
                <a:latin typeface="Times"/>
                <a:ea typeface="Times"/>
                <a:cs typeface="Times"/>
                <a:sym typeface="Times"/>
              </a:defRPr>
            </a:lvl6pPr>
            <a:lvl7pPr lvl="6" rtl="0">
              <a:spcBef>
                <a:spcPts val="0"/>
              </a:spcBef>
              <a:spcAft>
                <a:spcPts val="0"/>
              </a:spcAft>
              <a:buClr>
                <a:schemeClr val="dk1"/>
              </a:buClr>
              <a:buSzPts val="5000"/>
              <a:buFont typeface="Times"/>
              <a:buNone/>
              <a:defRPr sz="5000">
                <a:latin typeface="Times"/>
                <a:ea typeface="Times"/>
                <a:cs typeface="Times"/>
                <a:sym typeface="Times"/>
              </a:defRPr>
            </a:lvl7pPr>
            <a:lvl8pPr lvl="7" rtl="0">
              <a:spcBef>
                <a:spcPts val="0"/>
              </a:spcBef>
              <a:spcAft>
                <a:spcPts val="0"/>
              </a:spcAft>
              <a:buClr>
                <a:schemeClr val="dk1"/>
              </a:buClr>
              <a:buSzPts val="5000"/>
              <a:buFont typeface="Times"/>
              <a:buNone/>
              <a:defRPr sz="5000">
                <a:latin typeface="Times"/>
                <a:ea typeface="Times"/>
                <a:cs typeface="Times"/>
                <a:sym typeface="Times"/>
              </a:defRPr>
            </a:lvl8pPr>
            <a:lvl9pPr lvl="8" rtl="0">
              <a:spcBef>
                <a:spcPts val="0"/>
              </a:spcBef>
              <a:spcAft>
                <a:spcPts val="0"/>
              </a:spcAft>
              <a:buClr>
                <a:schemeClr val="dk1"/>
              </a:buClr>
              <a:buSzPts val="5000"/>
              <a:buFont typeface="Times"/>
              <a:buNone/>
              <a:defRPr sz="5000">
                <a:latin typeface="Times"/>
                <a:ea typeface="Times"/>
                <a:cs typeface="Times"/>
                <a:sym typeface="Times"/>
              </a:defRPr>
            </a:lvl9pPr>
          </a:lstStyle>
          <a:p/>
        </p:txBody>
      </p:sp>
      <p:sp>
        <p:nvSpPr>
          <p:cNvPr id="62" name="Google Shape;62;p10"/>
          <p:cNvSpPr txBox="1"/>
          <p:nvPr>
            <p:ph idx="1" type="subTitle"/>
          </p:nvPr>
        </p:nvSpPr>
        <p:spPr>
          <a:xfrm>
            <a:off x="699715" y="3356620"/>
            <a:ext cx="3612000" cy="6948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000"/>
              <a:buNone/>
              <a:defRPr sz="2000"/>
            </a:lvl1pPr>
            <a:lvl2pPr lvl="1" rtl="0">
              <a:spcBef>
                <a:spcPts val="500"/>
              </a:spcBef>
              <a:spcAft>
                <a:spcPts val="0"/>
              </a:spcAft>
              <a:buClr>
                <a:schemeClr val="dk1"/>
              </a:buClr>
              <a:buSzPts val="2000"/>
              <a:buNone/>
              <a:defRPr sz="2000"/>
            </a:lvl2pPr>
            <a:lvl3pPr lvl="2" rtl="0">
              <a:spcBef>
                <a:spcPts val="900"/>
              </a:spcBef>
              <a:spcAft>
                <a:spcPts val="0"/>
              </a:spcAft>
              <a:buSzPts val="2000"/>
              <a:buNone/>
              <a:defRPr sz="2000"/>
            </a:lvl3pPr>
            <a:lvl4pPr lvl="3" rtl="0">
              <a:spcBef>
                <a:spcPts val="900"/>
              </a:spcBef>
              <a:spcAft>
                <a:spcPts val="0"/>
              </a:spcAft>
              <a:buClr>
                <a:schemeClr val="dk1"/>
              </a:buClr>
              <a:buSzPts val="2000"/>
              <a:buNone/>
              <a:defRPr sz="2000"/>
            </a:lvl4pPr>
            <a:lvl5pPr lvl="4" rtl="0">
              <a:spcBef>
                <a:spcPts val="900"/>
              </a:spcBef>
              <a:spcAft>
                <a:spcPts val="0"/>
              </a:spcAft>
              <a:buClr>
                <a:schemeClr val="dk1"/>
              </a:buClr>
              <a:buSzPts val="2000"/>
              <a:buNone/>
              <a:defRPr sz="2000"/>
            </a:lvl5pPr>
            <a:lvl6pPr lvl="5" rtl="0">
              <a:spcBef>
                <a:spcPts val="180"/>
              </a:spcBef>
              <a:spcAft>
                <a:spcPts val="0"/>
              </a:spcAft>
              <a:buClr>
                <a:schemeClr val="dk1"/>
              </a:buClr>
              <a:buSzPts val="2000"/>
              <a:buNone/>
              <a:defRPr sz="2000"/>
            </a:lvl6pPr>
            <a:lvl7pPr lvl="6" rtl="0">
              <a:spcBef>
                <a:spcPts val="180"/>
              </a:spcBef>
              <a:spcAft>
                <a:spcPts val="0"/>
              </a:spcAft>
              <a:buClr>
                <a:schemeClr val="dk1"/>
              </a:buClr>
              <a:buSzPts val="2000"/>
              <a:buNone/>
              <a:defRPr sz="2000"/>
            </a:lvl7pPr>
            <a:lvl8pPr lvl="7" rtl="0">
              <a:spcBef>
                <a:spcPts val="180"/>
              </a:spcBef>
              <a:spcAft>
                <a:spcPts val="0"/>
              </a:spcAft>
              <a:buClr>
                <a:schemeClr val="dk1"/>
              </a:buClr>
              <a:buSzPts val="2000"/>
              <a:buNone/>
              <a:defRPr sz="2000"/>
            </a:lvl8pPr>
            <a:lvl9pPr lvl="8" rtl="0">
              <a:spcBef>
                <a:spcPts val="180"/>
              </a:spcBef>
              <a:spcAft>
                <a:spcPts val="0"/>
              </a:spcAft>
              <a:buClr>
                <a:schemeClr val="dk1"/>
              </a:buClr>
              <a:buSzPts val="2000"/>
              <a:buNone/>
              <a:defRPr sz="2000"/>
            </a:lvl9pPr>
          </a:lstStyle>
          <a:p/>
        </p:txBody>
      </p:sp>
      <p:sp>
        <p:nvSpPr>
          <p:cNvPr id="63" name="Google Shape;63;p10"/>
          <p:cNvSpPr txBox="1"/>
          <p:nvPr>
            <p:ph idx="2" type="subTitle"/>
          </p:nvPr>
        </p:nvSpPr>
        <p:spPr>
          <a:xfrm>
            <a:off x="699715" y="4311812"/>
            <a:ext cx="3612000" cy="173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200"/>
              <a:buNone/>
              <a:defRPr sz="1200"/>
            </a:lvl1pPr>
            <a:lvl2pPr lvl="1" rtl="0">
              <a:spcBef>
                <a:spcPts val="500"/>
              </a:spcBef>
              <a:spcAft>
                <a:spcPts val="0"/>
              </a:spcAft>
              <a:buClr>
                <a:schemeClr val="dk1"/>
              </a:buClr>
              <a:buSzPts val="1200"/>
              <a:buNone/>
              <a:defRPr sz="1200"/>
            </a:lvl2pPr>
            <a:lvl3pPr lvl="2" rtl="0">
              <a:spcBef>
                <a:spcPts val="900"/>
              </a:spcBef>
              <a:spcAft>
                <a:spcPts val="0"/>
              </a:spcAft>
              <a:buSzPts val="1200"/>
              <a:buNone/>
              <a:defRPr sz="1200"/>
            </a:lvl3pPr>
            <a:lvl4pPr lvl="3" rtl="0">
              <a:spcBef>
                <a:spcPts val="900"/>
              </a:spcBef>
              <a:spcAft>
                <a:spcPts val="0"/>
              </a:spcAft>
              <a:buClr>
                <a:schemeClr val="dk1"/>
              </a:buClr>
              <a:buSzPts val="1200"/>
              <a:buNone/>
              <a:defRPr sz="1200"/>
            </a:lvl4pPr>
            <a:lvl5pPr lvl="4" rtl="0">
              <a:spcBef>
                <a:spcPts val="900"/>
              </a:spcBef>
              <a:spcAft>
                <a:spcPts val="0"/>
              </a:spcAft>
              <a:buClr>
                <a:schemeClr val="dk1"/>
              </a:buClr>
              <a:buSzPts val="1200"/>
              <a:buNone/>
              <a:defRPr sz="1200"/>
            </a:lvl5pPr>
            <a:lvl6pPr lvl="5" rtl="0">
              <a:spcBef>
                <a:spcPts val="180"/>
              </a:spcBef>
              <a:spcAft>
                <a:spcPts val="0"/>
              </a:spcAft>
              <a:buClr>
                <a:schemeClr val="dk1"/>
              </a:buClr>
              <a:buSzPts val="1200"/>
              <a:buNone/>
              <a:defRPr sz="1200"/>
            </a:lvl6pPr>
            <a:lvl7pPr lvl="6" rtl="0">
              <a:spcBef>
                <a:spcPts val="180"/>
              </a:spcBef>
              <a:spcAft>
                <a:spcPts val="0"/>
              </a:spcAft>
              <a:buClr>
                <a:schemeClr val="dk1"/>
              </a:buClr>
              <a:buSzPts val="1200"/>
              <a:buNone/>
              <a:defRPr sz="1200"/>
            </a:lvl7pPr>
            <a:lvl8pPr lvl="7" rtl="0">
              <a:spcBef>
                <a:spcPts val="180"/>
              </a:spcBef>
              <a:spcAft>
                <a:spcPts val="0"/>
              </a:spcAft>
              <a:buClr>
                <a:schemeClr val="dk1"/>
              </a:buClr>
              <a:buSzPts val="1200"/>
              <a:buNone/>
              <a:defRPr sz="1200"/>
            </a:lvl8pPr>
            <a:lvl9pPr lvl="8" rtl="0">
              <a:spcBef>
                <a:spcPts val="180"/>
              </a:spcBef>
              <a:spcAft>
                <a:spcPts val="0"/>
              </a:spcAft>
              <a:buClr>
                <a:schemeClr val="dk1"/>
              </a:buClr>
              <a:buSzPts val="1200"/>
              <a:buNone/>
              <a:defRPr sz="1200"/>
            </a:lvl9pPr>
          </a:lstStyle>
          <a:p/>
        </p:txBody>
      </p:sp>
      <p:sp>
        <p:nvSpPr>
          <p:cNvPr id="64" name="Google Shape;64;p10"/>
          <p:cNvSpPr txBox="1"/>
          <p:nvPr>
            <p:ph idx="3" type="subTitle"/>
          </p:nvPr>
        </p:nvSpPr>
        <p:spPr>
          <a:xfrm>
            <a:off x="699715" y="4615230"/>
            <a:ext cx="3612000" cy="375000"/>
          </a:xfrm>
          <a:prstGeom prst="rect">
            <a:avLst/>
          </a:prstGeom>
        </p:spPr>
        <p:txBody>
          <a:bodyPr anchorCtr="0" anchor="t" bIns="0" lIns="0" spcFirstLastPara="1" rIns="0" wrap="square" tIns="0">
            <a:noAutofit/>
          </a:bodyPr>
          <a:lstStyle>
            <a:lvl1pPr lvl="0" rtl="0">
              <a:spcBef>
                <a:spcPts val="0"/>
              </a:spcBef>
              <a:spcAft>
                <a:spcPts val="0"/>
              </a:spcAft>
              <a:buClr>
                <a:srgbClr val="343332"/>
              </a:buClr>
              <a:buSzPts val="800"/>
              <a:buNone/>
              <a:defRPr i="1" sz="800">
                <a:solidFill>
                  <a:srgbClr val="343332"/>
                </a:solidFill>
              </a:defRPr>
            </a:lvl1pPr>
            <a:lvl2pPr lvl="1" rtl="0">
              <a:spcBef>
                <a:spcPts val="500"/>
              </a:spcBef>
              <a:spcAft>
                <a:spcPts val="0"/>
              </a:spcAft>
              <a:buClr>
                <a:srgbClr val="343332"/>
              </a:buClr>
              <a:buSzPts val="800"/>
              <a:buNone/>
              <a:defRPr i="1" sz="800">
                <a:solidFill>
                  <a:srgbClr val="343332"/>
                </a:solidFill>
              </a:defRPr>
            </a:lvl2pPr>
            <a:lvl3pPr lvl="2" rtl="0">
              <a:spcBef>
                <a:spcPts val="900"/>
              </a:spcBef>
              <a:spcAft>
                <a:spcPts val="0"/>
              </a:spcAft>
              <a:buClr>
                <a:srgbClr val="343332"/>
              </a:buClr>
              <a:buSzPts val="800"/>
              <a:buNone/>
              <a:defRPr i="1" sz="800">
                <a:solidFill>
                  <a:srgbClr val="343332"/>
                </a:solidFill>
              </a:defRPr>
            </a:lvl3pPr>
            <a:lvl4pPr lvl="3" rtl="0">
              <a:spcBef>
                <a:spcPts val="900"/>
              </a:spcBef>
              <a:spcAft>
                <a:spcPts val="0"/>
              </a:spcAft>
              <a:buClr>
                <a:srgbClr val="343332"/>
              </a:buClr>
              <a:buSzPts val="800"/>
              <a:buNone/>
              <a:defRPr i="1" sz="800">
                <a:solidFill>
                  <a:srgbClr val="343332"/>
                </a:solidFill>
              </a:defRPr>
            </a:lvl4pPr>
            <a:lvl5pPr lvl="4" rtl="0">
              <a:spcBef>
                <a:spcPts val="900"/>
              </a:spcBef>
              <a:spcAft>
                <a:spcPts val="0"/>
              </a:spcAft>
              <a:buClr>
                <a:srgbClr val="343332"/>
              </a:buClr>
              <a:buSzPts val="800"/>
              <a:buNone/>
              <a:defRPr i="1" sz="800">
                <a:solidFill>
                  <a:srgbClr val="343332"/>
                </a:solidFill>
              </a:defRPr>
            </a:lvl5pPr>
            <a:lvl6pPr lvl="5" rtl="0">
              <a:spcBef>
                <a:spcPts val="180"/>
              </a:spcBef>
              <a:spcAft>
                <a:spcPts val="0"/>
              </a:spcAft>
              <a:buClr>
                <a:srgbClr val="343332"/>
              </a:buClr>
              <a:buSzPts val="800"/>
              <a:buNone/>
              <a:defRPr i="1" sz="800">
                <a:solidFill>
                  <a:srgbClr val="343332"/>
                </a:solidFill>
              </a:defRPr>
            </a:lvl6pPr>
            <a:lvl7pPr lvl="6" rtl="0">
              <a:spcBef>
                <a:spcPts val="180"/>
              </a:spcBef>
              <a:spcAft>
                <a:spcPts val="0"/>
              </a:spcAft>
              <a:buClr>
                <a:srgbClr val="343332"/>
              </a:buClr>
              <a:buSzPts val="800"/>
              <a:buNone/>
              <a:defRPr i="1" sz="800">
                <a:solidFill>
                  <a:srgbClr val="343332"/>
                </a:solidFill>
              </a:defRPr>
            </a:lvl7pPr>
            <a:lvl8pPr lvl="7" rtl="0">
              <a:spcBef>
                <a:spcPts val="180"/>
              </a:spcBef>
              <a:spcAft>
                <a:spcPts val="0"/>
              </a:spcAft>
              <a:buClr>
                <a:srgbClr val="343332"/>
              </a:buClr>
              <a:buSzPts val="800"/>
              <a:buNone/>
              <a:defRPr i="1" sz="800">
                <a:solidFill>
                  <a:srgbClr val="343332"/>
                </a:solidFill>
              </a:defRPr>
            </a:lvl8pPr>
            <a:lvl9pPr lvl="8" rtl="0">
              <a:spcBef>
                <a:spcPts val="180"/>
              </a:spcBef>
              <a:spcAft>
                <a:spcPts val="0"/>
              </a:spcAft>
              <a:buClr>
                <a:srgbClr val="343332"/>
              </a:buClr>
              <a:buSzPts val="800"/>
              <a:buNone/>
              <a:defRPr i="1" sz="800">
                <a:solidFill>
                  <a:srgbClr val="343332"/>
                </a:solidFill>
              </a:defRPr>
            </a:lvl9pPr>
          </a:lstStyle>
          <a:p/>
        </p:txBody>
      </p:sp>
      <p:pic>
        <p:nvPicPr>
          <p:cNvPr id="65" name="Google Shape;65;p10"/>
          <p:cNvPicPr preferRelativeResize="0"/>
          <p:nvPr/>
        </p:nvPicPr>
        <p:blipFill rotWithShape="1">
          <a:blip r:embed="rId2">
            <a:alphaModFix/>
          </a:blip>
          <a:srcRect b="0" l="0" r="0" t="0"/>
          <a:stretch/>
        </p:blipFill>
        <p:spPr>
          <a:xfrm>
            <a:off x="493575" y="-85425"/>
            <a:ext cx="1134725" cy="1134725"/>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Thank you (three names)" showMasterSp="0">
  <p:cSld name="Thank you 3 names dark background">
    <p:bg>
      <p:bgPr>
        <a:solidFill>
          <a:schemeClr val="accent2"/>
        </a:solidFill>
      </p:bgPr>
    </p:bg>
    <p:spTree>
      <p:nvGrpSpPr>
        <p:cNvPr id="575" name="Shape 575"/>
        <p:cNvGrpSpPr/>
        <p:nvPr/>
      </p:nvGrpSpPr>
      <p:grpSpPr>
        <a:xfrm>
          <a:off x="0" y="0"/>
          <a:ext cx="0" cy="0"/>
          <a:chOff x="0" y="0"/>
          <a:chExt cx="0" cy="0"/>
        </a:xfrm>
      </p:grpSpPr>
      <p:pic>
        <p:nvPicPr>
          <p:cNvPr id="576" name="Google Shape;576;p92"/>
          <p:cNvPicPr preferRelativeResize="0"/>
          <p:nvPr/>
        </p:nvPicPr>
        <p:blipFill rotWithShape="1">
          <a:blip r:embed="rId2">
            <a:alphaModFix/>
          </a:blip>
          <a:srcRect b="8087" l="12697" r="9548" t="10059"/>
          <a:stretch/>
        </p:blipFill>
        <p:spPr>
          <a:xfrm>
            <a:off x="0" y="25"/>
            <a:ext cx="9144001" cy="5143500"/>
          </a:xfrm>
          <a:prstGeom prst="rect">
            <a:avLst/>
          </a:prstGeom>
          <a:noFill/>
          <a:ln>
            <a:noFill/>
          </a:ln>
        </p:spPr>
      </p:pic>
      <p:sp>
        <p:nvSpPr>
          <p:cNvPr id="577" name="Google Shape;577;p92"/>
          <p:cNvSpPr txBox="1"/>
          <p:nvPr>
            <p:ph idx="1" type="body"/>
          </p:nvPr>
        </p:nvSpPr>
        <p:spPr>
          <a:xfrm>
            <a:off x="4915676" y="960120"/>
            <a:ext cx="37329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78" name="Google Shape;578;p92"/>
          <p:cNvSpPr txBox="1"/>
          <p:nvPr>
            <p:ph idx="2" type="body"/>
          </p:nvPr>
        </p:nvSpPr>
        <p:spPr>
          <a:xfrm>
            <a:off x="4915676" y="1143000"/>
            <a:ext cx="37329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79" name="Google Shape;579;p92"/>
          <p:cNvSpPr txBox="1"/>
          <p:nvPr>
            <p:ph idx="3" type="body"/>
          </p:nvPr>
        </p:nvSpPr>
        <p:spPr>
          <a:xfrm>
            <a:off x="4915676" y="1513024"/>
            <a:ext cx="37329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u="sng">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80" name="Google Shape;580;p92"/>
          <p:cNvSpPr txBox="1"/>
          <p:nvPr>
            <p:ph idx="4" type="body"/>
          </p:nvPr>
        </p:nvSpPr>
        <p:spPr>
          <a:xfrm>
            <a:off x="4915676" y="2322195"/>
            <a:ext cx="37329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81" name="Google Shape;581;p92"/>
          <p:cNvSpPr txBox="1"/>
          <p:nvPr>
            <p:ph idx="5" type="body"/>
          </p:nvPr>
        </p:nvSpPr>
        <p:spPr>
          <a:xfrm>
            <a:off x="4915676" y="2505075"/>
            <a:ext cx="37329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82" name="Google Shape;582;p92"/>
          <p:cNvSpPr txBox="1"/>
          <p:nvPr>
            <p:ph idx="6" type="body"/>
          </p:nvPr>
        </p:nvSpPr>
        <p:spPr>
          <a:xfrm>
            <a:off x="4915676" y="2875099"/>
            <a:ext cx="37329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u="sng">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83" name="Google Shape;583;p92"/>
          <p:cNvSpPr txBox="1"/>
          <p:nvPr>
            <p:ph idx="7" type="body"/>
          </p:nvPr>
        </p:nvSpPr>
        <p:spPr>
          <a:xfrm>
            <a:off x="4915676" y="3665220"/>
            <a:ext cx="37329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84" name="Google Shape;584;p92"/>
          <p:cNvSpPr txBox="1"/>
          <p:nvPr>
            <p:ph idx="8" type="body"/>
          </p:nvPr>
        </p:nvSpPr>
        <p:spPr>
          <a:xfrm>
            <a:off x="4915676" y="3848100"/>
            <a:ext cx="37329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85" name="Google Shape;585;p92"/>
          <p:cNvSpPr txBox="1"/>
          <p:nvPr>
            <p:ph idx="9" type="body"/>
          </p:nvPr>
        </p:nvSpPr>
        <p:spPr>
          <a:xfrm>
            <a:off x="4915676" y="4218124"/>
            <a:ext cx="37329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u="sng">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86" name="Google Shape;586;p92"/>
          <p:cNvSpPr txBox="1"/>
          <p:nvPr>
            <p:ph idx="13" type="body"/>
          </p:nvPr>
        </p:nvSpPr>
        <p:spPr>
          <a:xfrm>
            <a:off x="699714" y="2160099"/>
            <a:ext cx="3720600" cy="823200"/>
          </a:xfrm>
          <a:prstGeom prst="rect">
            <a:avLst/>
          </a:prstGeom>
          <a:noFill/>
          <a:ln>
            <a:noFill/>
          </a:ln>
        </p:spPr>
        <p:txBody>
          <a:bodyPr anchorCtr="0" anchor="ctr" bIns="0" lIns="0" spcFirstLastPara="1" rIns="0" wrap="square" tIns="0">
            <a:noAutofit/>
          </a:bodyPr>
          <a:lstStyle>
            <a:lvl1pPr indent="-228600" lvl="0" marL="457200" rtl="0" algn="l">
              <a:lnSpc>
                <a:spcPct val="95000"/>
              </a:lnSpc>
              <a:spcBef>
                <a:spcPts val="0"/>
              </a:spcBef>
              <a:spcAft>
                <a:spcPts val="0"/>
              </a:spcAft>
              <a:buSzPts val="1800"/>
              <a:buNone/>
              <a:defRPr sz="5000">
                <a:solidFill>
                  <a:schemeClr val="lt1"/>
                </a:solidFill>
                <a:latin typeface="Times"/>
                <a:ea typeface="Times"/>
                <a:cs typeface="Times"/>
                <a:sym typeface="Times"/>
              </a:defRPr>
            </a:lvl1pPr>
            <a:lvl2pPr indent="-348615" lvl="1" marL="914400" rtl="0" algn="l">
              <a:lnSpc>
                <a:spcPct val="95000"/>
              </a:lnSpc>
              <a:spcBef>
                <a:spcPts val="500"/>
              </a:spcBef>
              <a:spcAft>
                <a:spcPts val="0"/>
              </a:spcAft>
              <a:buSzPts val="1890"/>
              <a:buChar char="●"/>
              <a:defRPr/>
            </a:lvl2pPr>
            <a:lvl3pPr indent="-342900" lvl="2" marL="1371600" rtl="0" algn="l">
              <a:spcBef>
                <a:spcPts val="900"/>
              </a:spcBef>
              <a:spcAft>
                <a:spcPts val="0"/>
              </a:spcAft>
              <a:buSzPts val="1800"/>
              <a:buAutoNum type="arabicPeriod"/>
              <a:defRPr/>
            </a:lvl3pPr>
            <a:lvl4pPr indent="-331469" lvl="3" marL="1828800" rtl="0" algn="l">
              <a:spcBef>
                <a:spcPts val="900"/>
              </a:spcBef>
              <a:spcAft>
                <a:spcPts val="0"/>
              </a:spcAft>
              <a:buSzPts val="1620"/>
              <a:buChar char="•"/>
              <a:defRPr/>
            </a:lvl4pPr>
            <a:lvl5pPr indent="-342900" lvl="4" marL="2286000" rtl="0" algn="l">
              <a:spcBef>
                <a:spcPts val="900"/>
              </a:spcBef>
              <a:spcAft>
                <a:spcPts val="0"/>
              </a:spcAft>
              <a:buSzPts val="1800"/>
              <a:buChar char="•"/>
              <a:defRPr/>
            </a:lvl5pPr>
            <a:lvl6pPr indent="-342900" lvl="5" marL="2743200" rtl="0" algn="l">
              <a:spcBef>
                <a:spcPts val="180"/>
              </a:spcBef>
              <a:spcAft>
                <a:spcPts val="0"/>
              </a:spcAft>
              <a:buSzPts val="1800"/>
              <a:buChar char="­"/>
              <a:defRPr/>
            </a:lvl6pPr>
            <a:lvl7pPr indent="-342900" lvl="6" marL="3200400" rtl="0" algn="l">
              <a:spcBef>
                <a:spcPts val="180"/>
              </a:spcBef>
              <a:spcAft>
                <a:spcPts val="0"/>
              </a:spcAft>
              <a:buSzPts val="1800"/>
              <a:buChar char="­"/>
              <a:defRPr/>
            </a:lvl7pPr>
            <a:lvl8pPr indent="-342900" lvl="7" marL="3657600" rtl="0" algn="l">
              <a:spcBef>
                <a:spcPts val="180"/>
              </a:spcBef>
              <a:spcAft>
                <a:spcPts val="0"/>
              </a:spcAft>
              <a:buSzPts val="1800"/>
              <a:buChar char="­"/>
              <a:defRPr/>
            </a:lvl8pPr>
            <a:lvl9pPr indent="-342900" lvl="8" marL="4114800" rtl="0" algn="l">
              <a:spcBef>
                <a:spcPts val="180"/>
              </a:spcBef>
              <a:spcAft>
                <a:spcPts val="0"/>
              </a:spcAft>
              <a:buSzPts val="1800"/>
              <a:buChar char="­"/>
              <a:defRPr/>
            </a:lvl9pPr>
          </a:lstStyle>
          <a:p/>
        </p:txBody>
      </p:sp>
      <p:pic>
        <p:nvPicPr>
          <p:cNvPr id="587" name="Google Shape;587;p92"/>
          <p:cNvPicPr preferRelativeResize="0"/>
          <p:nvPr/>
        </p:nvPicPr>
        <p:blipFill rotWithShape="1">
          <a:blip r:embed="rId3">
            <a:alphaModFix/>
          </a:blip>
          <a:srcRect b="0" l="0" r="0" t="0"/>
          <a:stretch/>
        </p:blipFill>
        <p:spPr>
          <a:xfrm>
            <a:off x="538994" y="-36451"/>
            <a:ext cx="1027870" cy="1027848"/>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 Thank you (two names)" showMasterSp="0">
  <p:cSld name="Thank you 2 names dark background">
    <p:bg>
      <p:bgPr>
        <a:solidFill>
          <a:schemeClr val="accent2"/>
        </a:solidFill>
      </p:bgPr>
    </p:bg>
    <p:spTree>
      <p:nvGrpSpPr>
        <p:cNvPr id="588" name="Shape 588"/>
        <p:cNvGrpSpPr/>
        <p:nvPr/>
      </p:nvGrpSpPr>
      <p:grpSpPr>
        <a:xfrm>
          <a:off x="0" y="0"/>
          <a:ext cx="0" cy="0"/>
          <a:chOff x="0" y="0"/>
          <a:chExt cx="0" cy="0"/>
        </a:xfrm>
      </p:grpSpPr>
      <p:pic>
        <p:nvPicPr>
          <p:cNvPr id="589" name="Google Shape;589;p93"/>
          <p:cNvPicPr preferRelativeResize="0"/>
          <p:nvPr/>
        </p:nvPicPr>
        <p:blipFill rotWithShape="1">
          <a:blip r:embed="rId2">
            <a:alphaModFix/>
          </a:blip>
          <a:srcRect b="8087" l="12697" r="9548" t="10059"/>
          <a:stretch/>
        </p:blipFill>
        <p:spPr>
          <a:xfrm>
            <a:off x="0" y="25"/>
            <a:ext cx="9144001" cy="5143500"/>
          </a:xfrm>
          <a:prstGeom prst="rect">
            <a:avLst/>
          </a:prstGeom>
          <a:noFill/>
          <a:ln>
            <a:noFill/>
          </a:ln>
        </p:spPr>
      </p:pic>
      <p:sp>
        <p:nvSpPr>
          <p:cNvPr id="590" name="Google Shape;590;p93"/>
          <p:cNvSpPr txBox="1"/>
          <p:nvPr>
            <p:ph idx="1" type="body"/>
          </p:nvPr>
        </p:nvSpPr>
        <p:spPr>
          <a:xfrm>
            <a:off x="4915676" y="2969895"/>
            <a:ext cx="37329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91" name="Google Shape;591;p93"/>
          <p:cNvSpPr txBox="1"/>
          <p:nvPr>
            <p:ph idx="2" type="body"/>
          </p:nvPr>
        </p:nvSpPr>
        <p:spPr>
          <a:xfrm>
            <a:off x="4915676" y="3152775"/>
            <a:ext cx="37329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92" name="Google Shape;592;p93"/>
          <p:cNvSpPr txBox="1"/>
          <p:nvPr>
            <p:ph idx="3" type="body"/>
          </p:nvPr>
        </p:nvSpPr>
        <p:spPr>
          <a:xfrm>
            <a:off x="4915676" y="3522799"/>
            <a:ext cx="37329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u="sng">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93" name="Google Shape;593;p93"/>
          <p:cNvSpPr txBox="1"/>
          <p:nvPr>
            <p:ph idx="4" type="body"/>
          </p:nvPr>
        </p:nvSpPr>
        <p:spPr>
          <a:xfrm>
            <a:off x="4915676" y="1636395"/>
            <a:ext cx="37329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94" name="Google Shape;594;p93"/>
          <p:cNvSpPr txBox="1"/>
          <p:nvPr>
            <p:ph idx="5" type="body"/>
          </p:nvPr>
        </p:nvSpPr>
        <p:spPr>
          <a:xfrm>
            <a:off x="4915676" y="1819275"/>
            <a:ext cx="37329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95" name="Google Shape;595;p93"/>
          <p:cNvSpPr txBox="1"/>
          <p:nvPr>
            <p:ph idx="6" type="body"/>
          </p:nvPr>
        </p:nvSpPr>
        <p:spPr>
          <a:xfrm>
            <a:off x="4915676" y="2189299"/>
            <a:ext cx="37329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u="sng">
                <a:solidFill>
                  <a:schemeClr val="lt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596" name="Google Shape;596;p93"/>
          <p:cNvSpPr txBox="1"/>
          <p:nvPr>
            <p:ph idx="7" type="body"/>
          </p:nvPr>
        </p:nvSpPr>
        <p:spPr>
          <a:xfrm>
            <a:off x="699714" y="2160099"/>
            <a:ext cx="3720600" cy="823200"/>
          </a:xfrm>
          <a:prstGeom prst="rect">
            <a:avLst/>
          </a:prstGeom>
          <a:noFill/>
          <a:ln>
            <a:noFill/>
          </a:ln>
        </p:spPr>
        <p:txBody>
          <a:bodyPr anchorCtr="0" anchor="ctr" bIns="0" lIns="0" spcFirstLastPara="1" rIns="0" wrap="square" tIns="0">
            <a:noAutofit/>
          </a:bodyPr>
          <a:lstStyle>
            <a:lvl1pPr indent="-228600" lvl="0" marL="457200" rtl="0" algn="l">
              <a:lnSpc>
                <a:spcPct val="95000"/>
              </a:lnSpc>
              <a:spcBef>
                <a:spcPts val="0"/>
              </a:spcBef>
              <a:spcAft>
                <a:spcPts val="0"/>
              </a:spcAft>
              <a:buSzPts val="1800"/>
              <a:buNone/>
              <a:defRPr sz="5000">
                <a:solidFill>
                  <a:schemeClr val="lt1"/>
                </a:solidFill>
                <a:latin typeface="Times"/>
                <a:ea typeface="Times"/>
                <a:cs typeface="Times"/>
                <a:sym typeface="Times"/>
              </a:defRPr>
            </a:lvl1pPr>
            <a:lvl2pPr indent="-348615" lvl="1" marL="914400" rtl="0" algn="l">
              <a:lnSpc>
                <a:spcPct val="95000"/>
              </a:lnSpc>
              <a:spcBef>
                <a:spcPts val="500"/>
              </a:spcBef>
              <a:spcAft>
                <a:spcPts val="0"/>
              </a:spcAft>
              <a:buSzPts val="1890"/>
              <a:buChar char="●"/>
              <a:defRPr/>
            </a:lvl2pPr>
            <a:lvl3pPr indent="-342900" lvl="2" marL="1371600" rtl="0" algn="l">
              <a:spcBef>
                <a:spcPts val="900"/>
              </a:spcBef>
              <a:spcAft>
                <a:spcPts val="0"/>
              </a:spcAft>
              <a:buSzPts val="1800"/>
              <a:buAutoNum type="arabicPeriod"/>
              <a:defRPr/>
            </a:lvl3pPr>
            <a:lvl4pPr indent="-331469" lvl="3" marL="1828800" rtl="0" algn="l">
              <a:spcBef>
                <a:spcPts val="900"/>
              </a:spcBef>
              <a:spcAft>
                <a:spcPts val="0"/>
              </a:spcAft>
              <a:buSzPts val="1620"/>
              <a:buChar char="•"/>
              <a:defRPr/>
            </a:lvl4pPr>
            <a:lvl5pPr indent="-342900" lvl="4" marL="2286000" rtl="0" algn="l">
              <a:spcBef>
                <a:spcPts val="900"/>
              </a:spcBef>
              <a:spcAft>
                <a:spcPts val="0"/>
              </a:spcAft>
              <a:buSzPts val="1800"/>
              <a:buChar char="•"/>
              <a:defRPr/>
            </a:lvl5pPr>
            <a:lvl6pPr indent="-342900" lvl="5" marL="2743200" rtl="0" algn="l">
              <a:spcBef>
                <a:spcPts val="180"/>
              </a:spcBef>
              <a:spcAft>
                <a:spcPts val="0"/>
              </a:spcAft>
              <a:buSzPts val="1800"/>
              <a:buChar char="­"/>
              <a:defRPr/>
            </a:lvl6pPr>
            <a:lvl7pPr indent="-342900" lvl="6" marL="3200400" rtl="0" algn="l">
              <a:spcBef>
                <a:spcPts val="180"/>
              </a:spcBef>
              <a:spcAft>
                <a:spcPts val="0"/>
              </a:spcAft>
              <a:buSzPts val="1800"/>
              <a:buChar char="­"/>
              <a:defRPr/>
            </a:lvl7pPr>
            <a:lvl8pPr indent="-342900" lvl="7" marL="3657600" rtl="0" algn="l">
              <a:spcBef>
                <a:spcPts val="180"/>
              </a:spcBef>
              <a:spcAft>
                <a:spcPts val="0"/>
              </a:spcAft>
              <a:buSzPts val="1800"/>
              <a:buChar char="­"/>
              <a:defRPr/>
            </a:lvl8pPr>
            <a:lvl9pPr indent="-342900" lvl="8" marL="4114800" rtl="0" algn="l">
              <a:spcBef>
                <a:spcPts val="180"/>
              </a:spcBef>
              <a:spcAft>
                <a:spcPts val="0"/>
              </a:spcAft>
              <a:buSzPts val="1800"/>
              <a:buChar char="­"/>
              <a:defRPr/>
            </a:lvl9pPr>
          </a:lstStyle>
          <a:p/>
        </p:txBody>
      </p:sp>
      <p:pic>
        <p:nvPicPr>
          <p:cNvPr id="597" name="Google Shape;597;p93"/>
          <p:cNvPicPr preferRelativeResize="0"/>
          <p:nvPr/>
        </p:nvPicPr>
        <p:blipFill rotWithShape="1">
          <a:blip r:embed="rId3">
            <a:alphaModFix/>
          </a:blip>
          <a:srcRect b="0" l="0" r="0" t="0"/>
          <a:stretch/>
        </p:blipFill>
        <p:spPr>
          <a:xfrm>
            <a:off x="538994" y="-36451"/>
            <a:ext cx="1027870" cy="1027848"/>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 Thank you, white" showMasterSp="0">
  <p:cSld name="Thank you white background">
    <p:spTree>
      <p:nvGrpSpPr>
        <p:cNvPr id="598" name="Shape 598"/>
        <p:cNvGrpSpPr/>
        <p:nvPr/>
      </p:nvGrpSpPr>
      <p:grpSpPr>
        <a:xfrm>
          <a:off x="0" y="0"/>
          <a:ext cx="0" cy="0"/>
          <a:chOff x="0" y="0"/>
          <a:chExt cx="0" cy="0"/>
        </a:xfrm>
      </p:grpSpPr>
      <p:sp>
        <p:nvSpPr>
          <p:cNvPr id="599" name="Google Shape;599;p94"/>
          <p:cNvSpPr txBox="1"/>
          <p:nvPr>
            <p:ph idx="1" type="body"/>
          </p:nvPr>
        </p:nvSpPr>
        <p:spPr>
          <a:xfrm>
            <a:off x="4915676" y="2236470"/>
            <a:ext cx="3732900" cy="183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b="1"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600" name="Google Shape;600;p94"/>
          <p:cNvSpPr txBox="1"/>
          <p:nvPr>
            <p:ph idx="2" type="body"/>
          </p:nvPr>
        </p:nvSpPr>
        <p:spPr>
          <a:xfrm>
            <a:off x="4915676" y="2419350"/>
            <a:ext cx="3732900" cy="4005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601" name="Google Shape;601;p94"/>
          <p:cNvSpPr txBox="1"/>
          <p:nvPr>
            <p:ph idx="3" type="body"/>
          </p:nvPr>
        </p:nvSpPr>
        <p:spPr>
          <a:xfrm>
            <a:off x="4915676" y="2789374"/>
            <a:ext cx="3732900" cy="275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800"/>
              <a:buNone/>
              <a:defRPr sz="1200" u="sng">
                <a:solidFill>
                  <a:schemeClr val="dk1"/>
                </a:solidFill>
              </a:defRPr>
            </a:lvl1pPr>
            <a:lvl2pPr indent="-326390" lvl="1" marL="914400" rtl="0" algn="l">
              <a:lnSpc>
                <a:spcPct val="95000"/>
              </a:lnSpc>
              <a:spcBef>
                <a:spcPts val="400"/>
              </a:spcBef>
              <a:spcAft>
                <a:spcPts val="0"/>
              </a:spcAft>
              <a:buClr>
                <a:schemeClr val="accent2"/>
              </a:buClr>
              <a:buSzPts val="1540"/>
              <a:buChar char="•"/>
              <a:defRPr sz="1400">
                <a:solidFill>
                  <a:schemeClr val="dk1"/>
                </a:solidFill>
              </a:defRPr>
            </a:lvl2pPr>
            <a:lvl3pPr indent="-342900" lvl="2" marL="1371600" rtl="0" algn="l">
              <a:lnSpc>
                <a:spcPct val="95000"/>
              </a:lnSpc>
              <a:spcBef>
                <a:spcPts val="400"/>
              </a:spcBef>
              <a:spcAft>
                <a:spcPts val="0"/>
              </a:spcAft>
              <a:buClr>
                <a:schemeClr val="dk1"/>
              </a:buClr>
              <a:buSzPts val="1800"/>
              <a:buAutoNum type="arabicPeriod"/>
              <a:defRPr sz="1800">
                <a:solidFill>
                  <a:schemeClr val="dk1"/>
                </a:solidFill>
              </a:defRPr>
            </a:lvl3pPr>
            <a:lvl4pPr indent="-228600" lvl="3" marL="1828800" rtl="0" algn="l">
              <a:lnSpc>
                <a:spcPct val="95000"/>
              </a:lnSpc>
              <a:spcBef>
                <a:spcPts val="1000"/>
              </a:spcBef>
              <a:spcAft>
                <a:spcPts val="0"/>
              </a:spcAft>
              <a:buClr>
                <a:schemeClr val="dk1"/>
              </a:buClr>
              <a:buSzPts val="1440"/>
              <a:buNone/>
              <a:defRPr sz="1600">
                <a:solidFill>
                  <a:schemeClr val="dk1"/>
                </a:solidFill>
              </a:defRPr>
            </a:lvl4pPr>
            <a:lvl5pPr indent="-330200" lvl="4" marL="2286000" rtl="0" algn="l">
              <a:lnSpc>
                <a:spcPct val="95000"/>
              </a:lnSpc>
              <a:spcBef>
                <a:spcPts val="400"/>
              </a:spcBef>
              <a:spcAft>
                <a:spcPts val="0"/>
              </a:spcAft>
              <a:buClr>
                <a:schemeClr val="dk1"/>
              </a:buClr>
              <a:buSzPts val="1600"/>
              <a:buChar char="•"/>
              <a:defRPr sz="1600"/>
            </a:lvl5pPr>
            <a:lvl6pPr indent="-330200" lvl="5" marL="2743200" rtl="0" algn="l">
              <a:lnSpc>
                <a:spcPct val="95000"/>
              </a:lnSpc>
              <a:spcBef>
                <a:spcPts val="400"/>
              </a:spcBef>
              <a:spcAft>
                <a:spcPts val="0"/>
              </a:spcAft>
              <a:buClr>
                <a:schemeClr val="dk1"/>
              </a:buClr>
              <a:buSzPts val="1600"/>
              <a:buAutoNum type="arabicPeriod"/>
              <a:defRPr sz="1600">
                <a:solidFill>
                  <a:schemeClr val="dk1"/>
                </a:solidFill>
              </a:defRPr>
            </a:lvl6pPr>
            <a:lvl7pPr indent="-228600" lvl="6" marL="3200400" rtl="0" algn="l">
              <a:lnSpc>
                <a:spcPct val="95000"/>
              </a:lnSpc>
              <a:spcBef>
                <a:spcPts val="1000"/>
              </a:spcBef>
              <a:spcAft>
                <a:spcPts val="0"/>
              </a:spcAft>
              <a:buClr>
                <a:schemeClr val="dk1"/>
              </a:buClr>
              <a:buSzPts val="1400"/>
              <a:buNone/>
              <a:defRPr sz="1400">
                <a:solidFill>
                  <a:schemeClr val="dk1"/>
                </a:solidFill>
              </a:defRPr>
            </a:lvl7pPr>
            <a:lvl8pPr indent="-317500" lvl="7" marL="3657600" rtl="0" algn="l">
              <a:lnSpc>
                <a:spcPct val="95000"/>
              </a:lnSpc>
              <a:spcBef>
                <a:spcPts val="400"/>
              </a:spcBef>
              <a:spcAft>
                <a:spcPts val="0"/>
              </a:spcAft>
              <a:buClr>
                <a:schemeClr val="dk1"/>
              </a:buClr>
              <a:buSzPts val="1400"/>
              <a:buChar char="•"/>
              <a:defRPr sz="1400">
                <a:solidFill>
                  <a:schemeClr val="dk1"/>
                </a:solidFill>
              </a:defRPr>
            </a:lvl8pPr>
            <a:lvl9pPr indent="-317500" lvl="8" marL="4114800" rtl="0" algn="l">
              <a:lnSpc>
                <a:spcPct val="95000"/>
              </a:lnSpc>
              <a:spcBef>
                <a:spcPts val="400"/>
              </a:spcBef>
              <a:spcAft>
                <a:spcPts val="0"/>
              </a:spcAft>
              <a:buClr>
                <a:schemeClr val="dk1"/>
              </a:buClr>
              <a:buSzPts val="1400"/>
              <a:buAutoNum type="arabicPeriod"/>
              <a:defRPr sz="1400"/>
            </a:lvl9pPr>
          </a:lstStyle>
          <a:p/>
        </p:txBody>
      </p:sp>
      <p:sp>
        <p:nvSpPr>
          <p:cNvPr id="602" name="Google Shape;602;p94"/>
          <p:cNvSpPr txBox="1"/>
          <p:nvPr>
            <p:ph idx="4" type="body"/>
          </p:nvPr>
        </p:nvSpPr>
        <p:spPr>
          <a:xfrm>
            <a:off x="699714" y="2160099"/>
            <a:ext cx="3720600" cy="823200"/>
          </a:xfrm>
          <a:prstGeom prst="rect">
            <a:avLst/>
          </a:prstGeom>
          <a:noFill/>
          <a:ln>
            <a:noFill/>
          </a:ln>
        </p:spPr>
        <p:txBody>
          <a:bodyPr anchorCtr="0" anchor="ctr" bIns="0" lIns="0" spcFirstLastPara="1" rIns="0" wrap="square" tIns="0">
            <a:noAutofit/>
          </a:bodyPr>
          <a:lstStyle>
            <a:lvl1pPr indent="-228600" lvl="0" marL="457200" rtl="0" algn="l">
              <a:lnSpc>
                <a:spcPct val="95000"/>
              </a:lnSpc>
              <a:spcBef>
                <a:spcPts val="0"/>
              </a:spcBef>
              <a:spcAft>
                <a:spcPts val="0"/>
              </a:spcAft>
              <a:buSzPts val="1800"/>
              <a:buNone/>
              <a:defRPr sz="5000">
                <a:solidFill>
                  <a:schemeClr val="dk1"/>
                </a:solidFill>
                <a:latin typeface="Times"/>
                <a:ea typeface="Times"/>
                <a:cs typeface="Times"/>
                <a:sym typeface="Times"/>
              </a:defRPr>
            </a:lvl1pPr>
            <a:lvl2pPr indent="-330200" lvl="1" marL="914400" rtl="0" algn="l">
              <a:lnSpc>
                <a:spcPct val="95000"/>
              </a:lnSpc>
              <a:spcBef>
                <a:spcPts val="500"/>
              </a:spcBef>
              <a:spcAft>
                <a:spcPts val="0"/>
              </a:spcAft>
              <a:buSzPts val="1600"/>
              <a:buChar char="●"/>
              <a:defRPr/>
            </a:lvl2pPr>
            <a:lvl3pPr indent="-342900" lvl="2" marL="1371600" rtl="0" algn="l">
              <a:spcBef>
                <a:spcPts val="900"/>
              </a:spcBef>
              <a:spcAft>
                <a:spcPts val="0"/>
              </a:spcAft>
              <a:buSzPts val="1800"/>
              <a:buAutoNum type="arabicPeriod"/>
              <a:defRPr/>
            </a:lvl3pPr>
            <a:lvl4pPr indent="-331469" lvl="3" marL="1828800" rtl="0" algn="l">
              <a:spcBef>
                <a:spcPts val="900"/>
              </a:spcBef>
              <a:spcAft>
                <a:spcPts val="0"/>
              </a:spcAft>
              <a:buSzPts val="1620"/>
              <a:buChar char="•"/>
              <a:defRPr/>
            </a:lvl4pPr>
            <a:lvl5pPr indent="-342900" lvl="4" marL="2286000" rtl="0" algn="l">
              <a:spcBef>
                <a:spcPts val="900"/>
              </a:spcBef>
              <a:spcAft>
                <a:spcPts val="0"/>
              </a:spcAft>
              <a:buSzPts val="1800"/>
              <a:buChar char="•"/>
              <a:defRPr/>
            </a:lvl5pPr>
            <a:lvl6pPr indent="-342900" lvl="5" marL="2743200" rtl="0" algn="l">
              <a:spcBef>
                <a:spcPts val="180"/>
              </a:spcBef>
              <a:spcAft>
                <a:spcPts val="0"/>
              </a:spcAft>
              <a:buSzPts val="1800"/>
              <a:buChar char="­"/>
              <a:defRPr/>
            </a:lvl6pPr>
            <a:lvl7pPr indent="-342900" lvl="6" marL="3200400" rtl="0" algn="l">
              <a:spcBef>
                <a:spcPts val="180"/>
              </a:spcBef>
              <a:spcAft>
                <a:spcPts val="0"/>
              </a:spcAft>
              <a:buSzPts val="1800"/>
              <a:buChar char="­"/>
              <a:defRPr/>
            </a:lvl7pPr>
            <a:lvl8pPr indent="-342900" lvl="7" marL="3657600" rtl="0" algn="l">
              <a:spcBef>
                <a:spcPts val="180"/>
              </a:spcBef>
              <a:spcAft>
                <a:spcPts val="0"/>
              </a:spcAft>
              <a:buSzPts val="1800"/>
              <a:buChar char="­"/>
              <a:defRPr/>
            </a:lvl8pPr>
            <a:lvl9pPr indent="-342900" lvl="8" marL="4114800" rtl="0" algn="l">
              <a:spcBef>
                <a:spcPts val="180"/>
              </a:spcBef>
              <a:spcAft>
                <a:spcPts val="0"/>
              </a:spcAft>
              <a:buSzPts val="1800"/>
              <a:buChar char="­"/>
              <a:defRPr/>
            </a:lvl9pPr>
          </a:lstStyle>
          <a:p/>
        </p:txBody>
      </p:sp>
      <p:pic>
        <p:nvPicPr>
          <p:cNvPr id="603" name="Google Shape;603;p94"/>
          <p:cNvPicPr preferRelativeResize="0"/>
          <p:nvPr/>
        </p:nvPicPr>
        <p:blipFill rotWithShape="1">
          <a:blip r:embed="rId2">
            <a:alphaModFix/>
          </a:blip>
          <a:srcRect b="0" l="0" r="0" t="0"/>
          <a:stretch/>
        </p:blipFill>
        <p:spPr>
          <a:xfrm>
            <a:off x="681300" y="-22902"/>
            <a:ext cx="749222" cy="1001595"/>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Title only">
  <p:cSld name="Title Only">
    <p:spTree>
      <p:nvGrpSpPr>
        <p:cNvPr id="604" name="Shape 604"/>
        <p:cNvGrpSpPr/>
        <p:nvPr/>
      </p:nvGrpSpPr>
      <p:grpSpPr>
        <a:xfrm>
          <a:off x="0" y="0"/>
          <a:ext cx="0" cy="0"/>
          <a:chOff x="0" y="0"/>
          <a:chExt cx="0" cy="0"/>
        </a:xfrm>
      </p:grpSpPr>
      <p:sp>
        <p:nvSpPr>
          <p:cNvPr id="605" name="Google Shape;605;p95"/>
          <p:cNvSpPr txBox="1"/>
          <p:nvPr>
            <p:ph type="title"/>
          </p:nvPr>
        </p:nvSpPr>
        <p:spPr>
          <a:xfrm>
            <a:off x="693223" y="667512"/>
            <a:ext cx="4508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606" name="Google Shape;606;p95"/>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pic>
        <p:nvPicPr>
          <p:cNvPr id="607" name="Google Shape;607;p95"/>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Artstor">
  <p:cSld name="Title Only_3">
    <p:spTree>
      <p:nvGrpSpPr>
        <p:cNvPr id="608" name="Shape 608"/>
        <p:cNvGrpSpPr/>
        <p:nvPr/>
      </p:nvGrpSpPr>
      <p:grpSpPr>
        <a:xfrm>
          <a:off x="0" y="0"/>
          <a:ext cx="0" cy="0"/>
          <a:chOff x="0" y="0"/>
          <a:chExt cx="0" cy="0"/>
        </a:xfrm>
      </p:grpSpPr>
      <p:pic>
        <p:nvPicPr>
          <p:cNvPr id="609" name="Google Shape;609;p96"/>
          <p:cNvPicPr preferRelativeResize="0"/>
          <p:nvPr/>
        </p:nvPicPr>
        <p:blipFill>
          <a:blip r:embed="rId2">
            <a:alphaModFix/>
          </a:blip>
          <a:stretch>
            <a:fillRect/>
          </a:stretch>
        </p:blipFill>
        <p:spPr>
          <a:xfrm>
            <a:off x="693225" y="4695163"/>
            <a:ext cx="951897" cy="184475"/>
          </a:xfrm>
          <a:prstGeom prst="rect">
            <a:avLst/>
          </a:prstGeom>
          <a:noFill/>
          <a:ln>
            <a:noFill/>
          </a:ln>
        </p:spPr>
      </p:pic>
      <p:sp>
        <p:nvSpPr>
          <p:cNvPr id="610" name="Google Shape;610;p96"/>
          <p:cNvSpPr txBox="1"/>
          <p:nvPr>
            <p:ph type="title"/>
          </p:nvPr>
        </p:nvSpPr>
        <p:spPr>
          <a:xfrm>
            <a:off x="693223" y="667512"/>
            <a:ext cx="4508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611" name="Google Shape;611;p96"/>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No Logo or Page Number">
  <p:cSld name="Title Only_2">
    <p:spTree>
      <p:nvGrpSpPr>
        <p:cNvPr id="612" name="Shape 612"/>
        <p:cNvGrpSpPr/>
        <p:nvPr/>
      </p:nvGrpSpPr>
      <p:grpSpPr>
        <a:xfrm>
          <a:off x="0" y="0"/>
          <a:ext cx="0" cy="0"/>
          <a:chOff x="0" y="0"/>
          <a:chExt cx="0" cy="0"/>
        </a:xfrm>
      </p:grpSpPr>
      <p:sp>
        <p:nvSpPr>
          <p:cNvPr id="613" name="Google Shape;613;p97"/>
          <p:cNvSpPr txBox="1"/>
          <p:nvPr>
            <p:ph type="title"/>
          </p:nvPr>
        </p:nvSpPr>
        <p:spPr>
          <a:xfrm>
            <a:off x="693223" y="667512"/>
            <a:ext cx="4508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Higher title">
  <p:cSld name="Title Only_1">
    <p:spTree>
      <p:nvGrpSpPr>
        <p:cNvPr id="614" name="Shape 614"/>
        <p:cNvGrpSpPr/>
        <p:nvPr/>
      </p:nvGrpSpPr>
      <p:grpSpPr>
        <a:xfrm>
          <a:off x="0" y="0"/>
          <a:ext cx="0" cy="0"/>
          <a:chOff x="0" y="0"/>
          <a:chExt cx="0" cy="0"/>
        </a:xfrm>
      </p:grpSpPr>
      <p:sp>
        <p:nvSpPr>
          <p:cNvPr id="615" name="Google Shape;615;p98"/>
          <p:cNvSpPr txBox="1"/>
          <p:nvPr>
            <p:ph type="title"/>
          </p:nvPr>
        </p:nvSpPr>
        <p:spPr>
          <a:xfrm>
            <a:off x="693223" y="438912"/>
            <a:ext cx="4508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616" name="Google Shape;616;p98"/>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er title no page number">
  <p:cSld name="Title Only_1_2">
    <p:spTree>
      <p:nvGrpSpPr>
        <p:cNvPr id="617" name="Shape 617"/>
        <p:cNvGrpSpPr/>
        <p:nvPr/>
      </p:nvGrpSpPr>
      <p:grpSpPr>
        <a:xfrm>
          <a:off x="0" y="0"/>
          <a:ext cx="0" cy="0"/>
          <a:chOff x="0" y="0"/>
          <a:chExt cx="0" cy="0"/>
        </a:xfrm>
      </p:grpSpPr>
      <p:sp>
        <p:nvSpPr>
          <p:cNvPr id="618" name="Google Shape;618;p99"/>
          <p:cNvSpPr txBox="1"/>
          <p:nvPr>
            <p:ph type="title"/>
          </p:nvPr>
        </p:nvSpPr>
        <p:spPr>
          <a:xfrm>
            <a:off x="693223" y="438912"/>
            <a:ext cx="4508100" cy="5145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Title Only_1_1">
    <p:spTree>
      <p:nvGrpSpPr>
        <p:cNvPr id="619" name="Shape 619"/>
        <p:cNvGrpSpPr/>
        <p:nvPr/>
      </p:nvGrpSpPr>
      <p:grpSpPr>
        <a:xfrm>
          <a:off x="0" y="0"/>
          <a:ext cx="0" cy="0"/>
          <a:chOff x="0" y="0"/>
          <a:chExt cx="0" cy="0"/>
        </a:xfrm>
      </p:grpSpPr>
      <p:sp>
        <p:nvSpPr>
          <p:cNvPr id="620" name="Google Shape;620;p100"/>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Subtitle">
  <p:cSld name="Title with Subtitle">
    <p:spTree>
      <p:nvGrpSpPr>
        <p:cNvPr id="621" name="Shape 621"/>
        <p:cNvGrpSpPr/>
        <p:nvPr/>
      </p:nvGrpSpPr>
      <p:grpSpPr>
        <a:xfrm>
          <a:off x="0" y="0"/>
          <a:ext cx="0" cy="0"/>
          <a:chOff x="0" y="0"/>
          <a:chExt cx="0" cy="0"/>
        </a:xfrm>
      </p:grpSpPr>
      <p:sp>
        <p:nvSpPr>
          <p:cNvPr id="622" name="Google Shape;622;p101"/>
          <p:cNvSpPr txBox="1"/>
          <p:nvPr>
            <p:ph type="title"/>
          </p:nvPr>
        </p:nvSpPr>
        <p:spPr>
          <a:xfrm>
            <a:off x="693223" y="667512"/>
            <a:ext cx="4508100" cy="3693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SzPts val="1400"/>
              <a:buNone/>
              <a:defRPr/>
            </a:lvl1pPr>
            <a:lvl2pPr lvl="1" rtl="0" algn="l">
              <a:lnSpc>
                <a:spcPct val="85000"/>
              </a:lnSpc>
              <a:spcBef>
                <a:spcPts val="0"/>
              </a:spcBef>
              <a:spcAft>
                <a:spcPts val="0"/>
              </a:spcAft>
              <a:buSzPts val="1400"/>
              <a:buNone/>
              <a:defRPr/>
            </a:lvl2pPr>
            <a:lvl3pPr lvl="2" rtl="0" algn="l">
              <a:lnSpc>
                <a:spcPct val="85000"/>
              </a:lnSpc>
              <a:spcBef>
                <a:spcPts val="0"/>
              </a:spcBef>
              <a:spcAft>
                <a:spcPts val="0"/>
              </a:spcAft>
              <a:buSzPts val="1400"/>
              <a:buNone/>
              <a:defRPr/>
            </a:lvl3pPr>
            <a:lvl4pPr lvl="3" rtl="0" algn="l">
              <a:lnSpc>
                <a:spcPct val="85000"/>
              </a:lnSpc>
              <a:spcBef>
                <a:spcPts val="0"/>
              </a:spcBef>
              <a:spcAft>
                <a:spcPts val="0"/>
              </a:spcAft>
              <a:buSzPts val="1400"/>
              <a:buNone/>
              <a:defRPr/>
            </a:lvl4pPr>
            <a:lvl5pPr lvl="4" rtl="0" algn="l">
              <a:lnSpc>
                <a:spcPct val="85000"/>
              </a:lnSpc>
              <a:spcBef>
                <a:spcPts val="0"/>
              </a:spcBef>
              <a:spcAft>
                <a:spcPts val="0"/>
              </a:spcAft>
              <a:buSzPts val="1400"/>
              <a:buNone/>
              <a:defRPr/>
            </a:lvl5pPr>
            <a:lvl6pPr lvl="5" rtl="0" algn="l">
              <a:lnSpc>
                <a:spcPct val="85000"/>
              </a:lnSpc>
              <a:spcBef>
                <a:spcPts val="0"/>
              </a:spcBef>
              <a:spcAft>
                <a:spcPts val="0"/>
              </a:spcAft>
              <a:buSzPts val="1400"/>
              <a:buNone/>
              <a:defRPr/>
            </a:lvl6pPr>
            <a:lvl7pPr lvl="6" rtl="0" algn="l">
              <a:lnSpc>
                <a:spcPct val="85000"/>
              </a:lnSpc>
              <a:spcBef>
                <a:spcPts val="0"/>
              </a:spcBef>
              <a:spcAft>
                <a:spcPts val="0"/>
              </a:spcAft>
              <a:buSzPts val="1400"/>
              <a:buNone/>
              <a:defRPr/>
            </a:lvl7pPr>
            <a:lvl8pPr lvl="7" rtl="0" algn="l">
              <a:lnSpc>
                <a:spcPct val="85000"/>
              </a:lnSpc>
              <a:spcBef>
                <a:spcPts val="0"/>
              </a:spcBef>
              <a:spcAft>
                <a:spcPts val="0"/>
              </a:spcAft>
              <a:buSzPts val="1400"/>
              <a:buNone/>
              <a:defRPr/>
            </a:lvl8pPr>
            <a:lvl9pPr lvl="8" rtl="0" algn="l">
              <a:lnSpc>
                <a:spcPct val="85000"/>
              </a:lnSpc>
              <a:spcBef>
                <a:spcPts val="0"/>
              </a:spcBef>
              <a:spcAft>
                <a:spcPts val="0"/>
              </a:spcAft>
              <a:buSzPts val="1400"/>
              <a:buNone/>
              <a:defRPr/>
            </a:lvl9pPr>
          </a:lstStyle>
          <a:p/>
        </p:txBody>
      </p:sp>
      <p:sp>
        <p:nvSpPr>
          <p:cNvPr id="623" name="Google Shape;623;p101"/>
          <p:cNvSpPr txBox="1"/>
          <p:nvPr>
            <p:ph idx="1" type="body"/>
          </p:nvPr>
        </p:nvSpPr>
        <p:spPr>
          <a:xfrm>
            <a:off x="693222" y="1036955"/>
            <a:ext cx="4508100" cy="334500"/>
          </a:xfrm>
          <a:prstGeom prst="rect">
            <a:avLst/>
          </a:prstGeom>
          <a:noFill/>
          <a:ln>
            <a:noFill/>
          </a:ln>
        </p:spPr>
        <p:txBody>
          <a:bodyPr anchorCtr="0" anchor="t" bIns="0" lIns="0" spcFirstLastPara="1" rIns="0" wrap="square" tIns="0">
            <a:noAutofit/>
          </a:bodyPr>
          <a:lstStyle>
            <a:lvl1pPr indent="-228600" lvl="0" marL="457200" rtl="0" algn="l">
              <a:lnSpc>
                <a:spcPct val="95000"/>
              </a:lnSpc>
              <a:spcBef>
                <a:spcPts val="0"/>
              </a:spcBef>
              <a:spcAft>
                <a:spcPts val="0"/>
              </a:spcAft>
              <a:buSzPts val="1800"/>
              <a:buNone/>
              <a:defRPr/>
            </a:lvl1pPr>
            <a:lvl2pPr indent="-228600" lvl="1" marL="914400" rtl="0" algn="l">
              <a:lnSpc>
                <a:spcPct val="95000"/>
              </a:lnSpc>
              <a:spcBef>
                <a:spcPts val="500"/>
              </a:spcBef>
              <a:spcAft>
                <a:spcPts val="0"/>
              </a:spcAft>
              <a:buSzPts val="1680"/>
              <a:buNone/>
              <a:defRPr/>
            </a:lvl2pPr>
            <a:lvl3pPr indent="-342900" lvl="2" marL="1371600" rtl="0" algn="l">
              <a:spcBef>
                <a:spcPts val="900"/>
              </a:spcBef>
              <a:spcAft>
                <a:spcPts val="0"/>
              </a:spcAft>
              <a:buSzPts val="1800"/>
              <a:buAutoNum type="arabicPeriod"/>
              <a:defRPr/>
            </a:lvl3pPr>
            <a:lvl4pPr indent="-331469" lvl="3" marL="1828800" rtl="0" algn="l">
              <a:spcBef>
                <a:spcPts val="900"/>
              </a:spcBef>
              <a:spcAft>
                <a:spcPts val="0"/>
              </a:spcAft>
              <a:buSzPts val="1620"/>
              <a:buChar char="•"/>
              <a:defRPr/>
            </a:lvl4pPr>
            <a:lvl5pPr indent="-330200" lvl="4" marL="2286000" rtl="0" algn="l">
              <a:spcBef>
                <a:spcPts val="900"/>
              </a:spcBef>
              <a:spcAft>
                <a:spcPts val="0"/>
              </a:spcAft>
              <a:buSzPts val="1600"/>
              <a:buChar char="•"/>
              <a:defRPr/>
            </a:lvl5pPr>
            <a:lvl6pPr indent="-342900" lvl="5" marL="2743200" rtl="0" algn="l">
              <a:spcBef>
                <a:spcPts val="180"/>
              </a:spcBef>
              <a:spcAft>
                <a:spcPts val="0"/>
              </a:spcAft>
              <a:buSzPts val="1800"/>
              <a:buChar char="­"/>
              <a:defRPr/>
            </a:lvl6pPr>
            <a:lvl7pPr indent="-342900" lvl="6" marL="3200400" rtl="0" algn="l">
              <a:spcBef>
                <a:spcPts val="180"/>
              </a:spcBef>
              <a:spcAft>
                <a:spcPts val="0"/>
              </a:spcAft>
              <a:buSzPts val="1800"/>
              <a:buChar char="­"/>
              <a:defRPr/>
            </a:lvl7pPr>
            <a:lvl8pPr indent="-342900" lvl="7" marL="3657600" rtl="0" algn="l">
              <a:spcBef>
                <a:spcPts val="180"/>
              </a:spcBef>
              <a:spcAft>
                <a:spcPts val="0"/>
              </a:spcAft>
              <a:buSzPts val="1800"/>
              <a:buChar char="­"/>
              <a:defRPr/>
            </a:lvl8pPr>
            <a:lvl9pPr indent="-342900" lvl="8" marL="4114800" rtl="0" algn="l">
              <a:spcBef>
                <a:spcPts val="180"/>
              </a:spcBef>
              <a:spcAft>
                <a:spcPts val="0"/>
              </a:spcAft>
              <a:buSzPts val="1800"/>
              <a:buChar char="­"/>
              <a:defRPr/>
            </a:lvl9pPr>
          </a:lstStyle>
          <a:p/>
        </p:txBody>
      </p:sp>
      <p:sp>
        <p:nvSpPr>
          <p:cNvPr id="624" name="Google Shape;624;p101"/>
          <p:cNvSpPr txBox="1"/>
          <p:nvPr>
            <p:ph idx="12" type="sldNum"/>
          </p:nvPr>
        </p:nvSpPr>
        <p:spPr>
          <a:xfrm>
            <a:off x="7991856" y="4599432"/>
            <a:ext cx="548700" cy="393600"/>
          </a:xfrm>
          <a:prstGeom prst="rect">
            <a:avLst/>
          </a:prstGeom>
          <a:noFill/>
          <a:ln>
            <a:noFill/>
          </a:ln>
        </p:spPr>
        <p:txBody>
          <a:bodyPr anchorCtr="0" anchor="ctr" bIns="91425" lIns="91425" spcFirstLastPara="1" rIns="91425" wrap="square" tIns="91425">
            <a:noAutofit/>
          </a:bodyPr>
          <a:lstStyle>
            <a:lvl1pPr lvl="0" rtl="0" algn="r">
              <a:buNone/>
              <a:defRPr sz="800"/>
            </a:lvl1pPr>
            <a:lvl2pPr lvl="1" rtl="0" algn="r">
              <a:buNone/>
              <a:defRPr sz="800"/>
            </a:lvl2pPr>
            <a:lvl3pPr lvl="2" rtl="0" algn="r">
              <a:buNone/>
              <a:defRPr sz="800"/>
            </a:lvl3pPr>
            <a:lvl4pPr lvl="3" rtl="0" algn="r">
              <a:buNone/>
              <a:defRPr sz="800"/>
            </a:lvl4pPr>
            <a:lvl5pPr lvl="4" rtl="0" algn="r">
              <a:buNone/>
              <a:defRPr sz="800"/>
            </a:lvl5pPr>
            <a:lvl6pPr lvl="5" rtl="0" algn="r">
              <a:buNone/>
              <a:defRPr sz="800"/>
            </a:lvl6pPr>
            <a:lvl7pPr lvl="6" rtl="0" algn="r">
              <a:buNone/>
              <a:defRPr sz="800"/>
            </a:lvl7pPr>
            <a:lvl8pPr lvl="7" rtl="0" algn="r">
              <a:buNone/>
              <a:defRPr sz="800"/>
            </a:lvl8pPr>
            <a:lvl9pPr lvl="8" rtl="0" algn="r">
              <a:buNone/>
              <a:defRPr sz="800"/>
            </a:lvl9pPr>
          </a:lstStyle>
          <a:p>
            <a:pPr indent="0" lvl="0" marL="0" rtl="0" algn="r">
              <a:spcBef>
                <a:spcPts val="0"/>
              </a:spcBef>
              <a:spcAft>
                <a:spcPts val="0"/>
              </a:spcAft>
              <a:buNone/>
            </a:pPr>
            <a:fld id="{00000000-1234-1234-1234-123412341234}" type="slidenum">
              <a:rPr lang="en-US"/>
              <a:t>‹#›</a:t>
            </a:fld>
            <a:endParaRPr/>
          </a:p>
        </p:txBody>
      </p:sp>
      <p:pic>
        <p:nvPicPr>
          <p:cNvPr id="625" name="Google Shape;625;p101"/>
          <p:cNvPicPr preferRelativeResize="0"/>
          <p:nvPr/>
        </p:nvPicPr>
        <p:blipFill rotWithShape="1">
          <a:blip r:embed="rId2">
            <a:alphaModFix/>
          </a:blip>
          <a:srcRect b="0" l="0" r="0" t="0"/>
          <a:stretch/>
        </p:blipFill>
        <p:spPr>
          <a:xfrm>
            <a:off x="691825" y="4697025"/>
            <a:ext cx="701701" cy="1807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theme" Target="../theme/theme1.xml"/><Relationship Id="rId50" Type="http://schemas.openxmlformats.org/officeDocument/2006/relationships/slideLayout" Target="../slideLayouts/slideLayout5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0.xml"/><Relationship Id="rId42" Type="http://schemas.openxmlformats.org/officeDocument/2006/relationships/slideLayout" Target="../slideLayouts/slideLayout92.xml"/><Relationship Id="rId41" Type="http://schemas.openxmlformats.org/officeDocument/2006/relationships/slideLayout" Target="../slideLayouts/slideLayout91.xml"/><Relationship Id="rId44" Type="http://schemas.openxmlformats.org/officeDocument/2006/relationships/slideLayout" Target="../slideLayouts/slideLayout94.xml"/><Relationship Id="rId43" Type="http://schemas.openxmlformats.org/officeDocument/2006/relationships/slideLayout" Target="../slideLayouts/slideLayout93.xml"/><Relationship Id="rId46" Type="http://schemas.openxmlformats.org/officeDocument/2006/relationships/slideLayout" Target="../slideLayouts/slideLayout96.xml"/><Relationship Id="rId45" Type="http://schemas.openxmlformats.org/officeDocument/2006/relationships/slideLayout" Target="../slideLayouts/slideLayout95.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48" Type="http://schemas.openxmlformats.org/officeDocument/2006/relationships/slideLayout" Target="../slideLayouts/slideLayout98.xml"/><Relationship Id="rId47" Type="http://schemas.openxmlformats.org/officeDocument/2006/relationships/slideLayout" Target="../slideLayouts/slideLayout97.xml"/><Relationship Id="rId49" Type="http://schemas.openxmlformats.org/officeDocument/2006/relationships/slideLayout" Target="../slideLayouts/slideLayout99.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31" Type="http://schemas.openxmlformats.org/officeDocument/2006/relationships/slideLayout" Target="../slideLayouts/slideLayout81.xml"/><Relationship Id="rId30" Type="http://schemas.openxmlformats.org/officeDocument/2006/relationships/slideLayout" Target="../slideLayouts/slideLayout80.xml"/><Relationship Id="rId33" Type="http://schemas.openxmlformats.org/officeDocument/2006/relationships/slideLayout" Target="../slideLayouts/slideLayout83.xml"/><Relationship Id="rId32" Type="http://schemas.openxmlformats.org/officeDocument/2006/relationships/slideLayout" Target="../slideLayouts/slideLayout82.xml"/><Relationship Id="rId35" Type="http://schemas.openxmlformats.org/officeDocument/2006/relationships/slideLayout" Target="../slideLayouts/slideLayout85.xml"/><Relationship Id="rId34" Type="http://schemas.openxmlformats.org/officeDocument/2006/relationships/slideLayout" Target="../slideLayouts/slideLayout84.xml"/><Relationship Id="rId37" Type="http://schemas.openxmlformats.org/officeDocument/2006/relationships/slideLayout" Target="../slideLayouts/slideLayout87.xml"/><Relationship Id="rId36" Type="http://schemas.openxmlformats.org/officeDocument/2006/relationships/slideLayout" Target="../slideLayouts/slideLayout86.xml"/><Relationship Id="rId39" Type="http://schemas.openxmlformats.org/officeDocument/2006/relationships/slideLayout" Target="../slideLayouts/slideLayout89.xml"/><Relationship Id="rId38" Type="http://schemas.openxmlformats.org/officeDocument/2006/relationships/slideLayout" Target="../slideLayouts/slideLayout88.xml"/><Relationship Id="rId20" Type="http://schemas.openxmlformats.org/officeDocument/2006/relationships/slideLayout" Target="../slideLayouts/slideLayout70.xml"/><Relationship Id="rId22" Type="http://schemas.openxmlformats.org/officeDocument/2006/relationships/slideLayout" Target="../slideLayouts/slideLayout72.xml"/><Relationship Id="rId21" Type="http://schemas.openxmlformats.org/officeDocument/2006/relationships/slideLayout" Target="../slideLayouts/slideLayout71.xml"/><Relationship Id="rId24" Type="http://schemas.openxmlformats.org/officeDocument/2006/relationships/slideLayout" Target="../slideLayouts/slideLayout74.xml"/><Relationship Id="rId23" Type="http://schemas.openxmlformats.org/officeDocument/2006/relationships/slideLayout" Target="../slideLayouts/slideLayout73.xml"/><Relationship Id="rId26" Type="http://schemas.openxmlformats.org/officeDocument/2006/relationships/slideLayout" Target="../slideLayouts/slideLayout76.xml"/><Relationship Id="rId25" Type="http://schemas.openxmlformats.org/officeDocument/2006/relationships/slideLayout" Target="../slideLayouts/slideLayout75.xml"/><Relationship Id="rId28" Type="http://schemas.openxmlformats.org/officeDocument/2006/relationships/slideLayout" Target="../slideLayouts/slideLayout78.xml"/><Relationship Id="rId27" Type="http://schemas.openxmlformats.org/officeDocument/2006/relationships/slideLayout" Target="../slideLayouts/slideLayout77.xml"/><Relationship Id="rId29" Type="http://schemas.openxmlformats.org/officeDocument/2006/relationships/slideLayout" Target="../slideLayouts/slideLayout79.xml"/><Relationship Id="rId51" Type="http://schemas.openxmlformats.org/officeDocument/2006/relationships/theme" Target="../theme/theme3.xml"/><Relationship Id="rId50" Type="http://schemas.openxmlformats.org/officeDocument/2006/relationships/slideLayout" Target="../slideLayouts/slideLayout100.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3" Type="http://schemas.openxmlformats.org/officeDocument/2006/relationships/slideLayout" Target="../slideLayouts/slideLayout63.xml"/><Relationship Id="rId12" Type="http://schemas.openxmlformats.org/officeDocument/2006/relationships/slideLayout" Target="../slideLayouts/slideLayout62.xml"/><Relationship Id="rId15" Type="http://schemas.openxmlformats.org/officeDocument/2006/relationships/slideLayout" Target="../slideLayouts/slideLayout65.xml"/><Relationship Id="rId14" Type="http://schemas.openxmlformats.org/officeDocument/2006/relationships/slideLayout" Target="../slideLayouts/slideLayout64.xml"/><Relationship Id="rId17" Type="http://schemas.openxmlformats.org/officeDocument/2006/relationships/slideLayout" Target="../slideLayouts/slideLayout67.xml"/><Relationship Id="rId16" Type="http://schemas.openxmlformats.org/officeDocument/2006/relationships/slideLayout" Target="../slideLayouts/slideLayout66.xml"/><Relationship Id="rId19" Type="http://schemas.openxmlformats.org/officeDocument/2006/relationships/slideLayout" Target="../slideLayouts/slideLayout69.xml"/><Relationship Id="rId1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idx="1" type="body"/>
          </p:nvPr>
        </p:nvSpPr>
        <p:spPr>
          <a:xfrm>
            <a:off x="693223" y="1340462"/>
            <a:ext cx="6948129" cy="2246168"/>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chemeClr val="accent2"/>
              </a:buClr>
              <a:buSzPts val="1800"/>
              <a:buFont typeface="Roboto"/>
              <a:buChar char="●"/>
              <a:defRPr i="0" sz="1600" u="none" cap="none" strike="noStrike">
                <a:solidFill>
                  <a:schemeClr val="dk1"/>
                </a:solidFill>
                <a:latin typeface="Roboto"/>
                <a:ea typeface="Roboto"/>
                <a:cs typeface="Roboto"/>
                <a:sym typeface="Roboto"/>
              </a:defRPr>
            </a:lvl1pPr>
            <a:lvl2pPr indent="-330200" lvl="1" marL="914400" marR="0" rtl="0" algn="l">
              <a:lnSpc>
                <a:spcPct val="95000"/>
              </a:lnSpc>
              <a:spcBef>
                <a:spcPts val="500"/>
              </a:spcBef>
              <a:spcAft>
                <a:spcPts val="0"/>
              </a:spcAft>
              <a:buClr>
                <a:srgbClr val="FD4642"/>
              </a:buClr>
              <a:buSzPts val="1600"/>
              <a:buFont typeface="Roboto"/>
              <a:buChar char="●"/>
              <a:defRPr i="0" sz="1600" u="none" cap="none" strike="noStrike">
                <a:solidFill>
                  <a:schemeClr val="dk1"/>
                </a:solidFill>
                <a:latin typeface="Roboto"/>
                <a:ea typeface="Roboto"/>
                <a:cs typeface="Roboto"/>
                <a:sym typeface="Roboto"/>
              </a:defRPr>
            </a:lvl2pPr>
            <a:lvl3pPr indent="-330200" lvl="2" marL="1371600" marR="0" rtl="0" algn="l">
              <a:spcBef>
                <a:spcPts val="900"/>
              </a:spcBef>
              <a:spcAft>
                <a:spcPts val="0"/>
              </a:spcAft>
              <a:buClr>
                <a:schemeClr val="dk1"/>
              </a:buClr>
              <a:buSzPts val="1600"/>
              <a:buFont typeface="Roboto"/>
              <a:buAutoNum type="arabicPeriod"/>
              <a:defRPr i="0" sz="1600" u="none" cap="none" strike="noStrike">
                <a:solidFill>
                  <a:schemeClr val="dk1"/>
                </a:solidFill>
                <a:latin typeface="Roboto"/>
                <a:ea typeface="Roboto"/>
                <a:cs typeface="Roboto"/>
                <a:sym typeface="Roboto"/>
              </a:defRPr>
            </a:lvl3pPr>
            <a:lvl4pPr indent="-320039" lvl="3" marL="1828800" marR="0" rtl="0" algn="l">
              <a:spcBef>
                <a:spcPts val="900"/>
              </a:spcBef>
              <a:spcAft>
                <a:spcPts val="0"/>
              </a:spcAft>
              <a:buClr>
                <a:srgbClr val="000000"/>
              </a:buClr>
              <a:buSzPts val="1440"/>
              <a:buFont typeface="Roboto"/>
              <a:buChar char="•"/>
              <a:defRPr i="0" sz="1600" u="none" cap="none" strike="noStrike">
                <a:solidFill>
                  <a:schemeClr val="dk1"/>
                </a:solidFill>
                <a:latin typeface="Roboto"/>
                <a:ea typeface="Roboto"/>
                <a:cs typeface="Roboto"/>
                <a:sym typeface="Roboto"/>
              </a:defRPr>
            </a:lvl4pPr>
            <a:lvl5pPr indent="-330200" lvl="4" marL="2286000" marR="0" rtl="0" algn="l">
              <a:spcBef>
                <a:spcPts val="900"/>
              </a:spcBef>
              <a:spcAft>
                <a:spcPts val="0"/>
              </a:spcAft>
              <a:buClr>
                <a:srgbClr val="000000"/>
              </a:buClr>
              <a:buSzPts val="1600"/>
              <a:buFont typeface="Roboto"/>
              <a:buChar char="•"/>
              <a:defRPr i="0" sz="1600" u="none" cap="none" strike="noStrike">
                <a:solidFill>
                  <a:schemeClr val="dk1"/>
                </a:solidFill>
                <a:latin typeface="Roboto"/>
                <a:ea typeface="Roboto"/>
                <a:cs typeface="Roboto"/>
                <a:sym typeface="Roboto"/>
              </a:defRPr>
            </a:lvl5pPr>
            <a:lvl6pPr indent="-342900" lvl="5" marL="2743200" marR="0" rtl="0" algn="l">
              <a:spcBef>
                <a:spcPts val="180"/>
              </a:spcBef>
              <a:spcAft>
                <a:spcPts val="0"/>
              </a:spcAft>
              <a:buClr>
                <a:schemeClr val="accent1"/>
              </a:buClr>
              <a:buSzPts val="1800"/>
              <a:buFont typeface="Roboto"/>
              <a:buChar char="­"/>
              <a:defRPr i="0" sz="1800" u="none" cap="none" strike="noStrike">
                <a:solidFill>
                  <a:schemeClr val="dk1"/>
                </a:solidFill>
                <a:latin typeface="Roboto"/>
                <a:ea typeface="Roboto"/>
                <a:cs typeface="Roboto"/>
                <a:sym typeface="Roboto"/>
              </a:defRPr>
            </a:lvl6pPr>
            <a:lvl7pPr indent="-342900" lvl="6" marL="3200400" marR="0" rtl="0" algn="l">
              <a:spcBef>
                <a:spcPts val="180"/>
              </a:spcBef>
              <a:spcAft>
                <a:spcPts val="0"/>
              </a:spcAft>
              <a:buClr>
                <a:schemeClr val="accent1"/>
              </a:buClr>
              <a:buSzPts val="1800"/>
              <a:buFont typeface="Roboto"/>
              <a:buChar char="­"/>
              <a:defRPr i="0" sz="1800" u="none" cap="none" strike="noStrike">
                <a:solidFill>
                  <a:schemeClr val="dk1"/>
                </a:solidFill>
                <a:latin typeface="Roboto"/>
                <a:ea typeface="Roboto"/>
                <a:cs typeface="Roboto"/>
                <a:sym typeface="Roboto"/>
              </a:defRPr>
            </a:lvl7pPr>
            <a:lvl8pPr indent="-342900" lvl="7" marL="3657600" marR="0" rtl="0" algn="l">
              <a:spcBef>
                <a:spcPts val="180"/>
              </a:spcBef>
              <a:spcAft>
                <a:spcPts val="0"/>
              </a:spcAft>
              <a:buClr>
                <a:schemeClr val="accent1"/>
              </a:buClr>
              <a:buSzPts val="1800"/>
              <a:buFont typeface="Roboto"/>
              <a:buChar char="­"/>
              <a:defRPr i="0" sz="1800" u="none" cap="none" strike="noStrike">
                <a:solidFill>
                  <a:schemeClr val="dk1"/>
                </a:solidFill>
                <a:latin typeface="Roboto"/>
                <a:ea typeface="Roboto"/>
                <a:cs typeface="Roboto"/>
                <a:sym typeface="Roboto"/>
              </a:defRPr>
            </a:lvl8pPr>
            <a:lvl9pPr indent="-342900" lvl="8" marL="4114800" marR="0" rtl="0" algn="l">
              <a:spcBef>
                <a:spcPts val="180"/>
              </a:spcBef>
              <a:spcAft>
                <a:spcPts val="0"/>
              </a:spcAft>
              <a:buClr>
                <a:schemeClr val="accent1"/>
              </a:buClr>
              <a:buSzPts val="1800"/>
              <a:buFont typeface="Roboto"/>
              <a:buChar char="­"/>
              <a:defRPr i="0" sz="1800" u="none" cap="none" strike="noStrike">
                <a:solidFill>
                  <a:schemeClr val="dk1"/>
                </a:solidFill>
                <a:latin typeface="Roboto"/>
                <a:ea typeface="Roboto"/>
                <a:cs typeface="Roboto"/>
                <a:sym typeface="Roboto"/>
              </a:defRPr>
            </a:lvl9pPr>
          </a:lstStyle>
          <a:p/>
        </p:txBody>
      </p:sp>
      <p:sp>
        <p:nvSpPr>
          <p:cNvPr id="11" name="Google Shape;11;p1"/>
          <p:cNvSpPr txBox="1"/>
          <p:nvPr>
            <p:ph type="title"/>
          </p:nvPr>
        </p:nvSpPr>
        <p:spPr>
          <a:xfrm>
            <a:off x="693223" y="667512"/>
            <a:ext cx="4507992" cy="514350"/>
          </a:xfrm>
          <a:prstGeom prst="rect">
            <a:avLst/>
          </a:prstGeom>
          <a:noFill/>
          <a:ln>
            <a:noFill/>
          </a:ln>
        </p:spPr>
        <p:txBody>
          <a:bodyPr anchorCtr="0" anchor="t" bIns="0" lIns="0" spcFirstLastPara="1" rIns="0" wrap="square" tIns="0">
            <a:noAutofit/>
          </a:bodyPr>
          <a:lstStyle>
            <a:lvl1pPr lvl="0" marR="0" rtl="0" algn="l">
              <a:lnSpc>
                <a:spcPct val="80000"/>
              </a:lnSpc>
              <a:spcBef>
                <a:spcPts val="0"/>
              </a:spcBef>
              <a:spcAft>
                <a:spcPts val="0"/>
              </a:spcAft>
              <a:buSzPts val="1400"/>
              <a:buNone/>
              <a:defRPr b="0" i="0" sz="2700" u="none" cap="none" strike="noStrike">
                <a:solidFill>
                  <a:schemeClr val="dk1"/>
                </a:solidFill>
                <a:latin typeface="Times"/>
                <a:ea typeface="Times"/>
                <a:cs typeface="Times"/>
                <a:sym typeface="Times"/>
              </a:defRPr>
            </a:lvl1pPr>
            <a:lvl2pPr lvl="1" marR="0" rtl="0" algn="l">
              <a:lnSpc>
                <a:spcPct val="85000"/>
              </a:lnSpc>
              <a:spcBef>
                <a:spcPts val="0"/>
              </a:spcBef>
              <a:spcAft>
                <a:spcPts val="0"/>
              </a:spcAft>
              <a:buSzPts val="1400"/>
              <a:buNone/>
              <a:defRPr b="1" i="0" sz="2800" u="none" cap="none" strike="noStrike">
                <a:solidFill>
                  <a:schemeClr val="dk1"/>
                </a:solidFill>
                <a:latin typeface="Arial"/>
                <a:ea typeface="Arial"/>
                <a:cs typeface="Arial"/>
                <a:sym typeface="Arial"/>
              </a:defRPr>
            </a:lvl2pPr>
            <a:lvl3pPr lvl="2" marR="0" rtl="0" algn="l">
              <a:lnSpc>
                <a:spcPct val="85000"/>
              </a:lnSpc>
              <a:spcBef>
                <a:spcPts val="0"/>
              </a:spcBef>
              <a:spcAft>
                <a:spcPts val="0"/>
              </a:spcAft>
              <a:buSzPts val="1400"/>
              <a:buNone/>
              <a:defRPr b="1" i="0" sz="2800" u="none" cap="none" strike="noStrike">
                <a:solidFill>
                  <a:schemeClr val="dk1"/>
                </a:solidFill>
                <a:latin typeface="Arial"/>
                <a:ea typeface="Arial"/>
                <a:cs typeface="Arial"/>
                <a:sym typeface="Arial"/>
              </a:defRPr>
            </a:lvl3pPr>
            <a:lvl4pPr lvl="3" marR="0" rtl="0" algn="l">
              <a:lnSpc>
                <a:spcPct val="85000"/>
              </a:lnSpc>
              <a:spcBef>
                <a:spcPts val="0"/>
              </a:spcBef>
              <a:spcAft>
                <a:spcPts val="0"/>
              </a:spcAft>
              <a:buSzPts val="1400"/>
              <a:buNone/>
              <a:defRPr b="1" i="0" sz="2800" u="none" cap="none" strike="noStrike">
                <a:solidFill>
                  <a:schemeClr val="dk1"/>
                </a:solidFill>
                <a:latin typeface="Arial"/>
                <a:ea typeface="Arial"/>
                <a:cs typeface="Arial"/>
                <a:sym typeface="Arial"/>
              </a:defRPr>
            </a:lvl4pPr>
            <a:lvl5pPr lvl="4" marR="0" rtl="0" algn="l">
              <a:lnSpc>
                <a:spcPct val="85000"/>
              </a:lnSpc>
              <a:spcBef>
                <a:spcPts val="0"/>
              </a:spcBef>
              <a:spcAft>
                <a:spcPts val="0"/>
              </a:spcAft>
              <a:buSzPts val="1400"/>
              <a:buNone/>
              <a:defRPr b="1" i="0" sz="2800" u="none" cap="none" strike="noStrike">
                <a:solidFill>
                  <a:schemeClr val="dk1"/>
                </a:solidFill>
                <a:latin typeface="Arial"/>
                <a:ea typeface="Arial"/>
                <a:cs typeface="Arial"/>
                <a:sym typeface="Arial"/>
              </a:defRPr>
            </a:lvl5pPr>
            <a:lvl6pPr lvl="5" marR="0" rtl="0" algn="l">
              <a:lnSpc>
                <a:spcPct val="85000"/>
              </a:lnSpc>
              <a:spcBef>
                <a:spcPts val="0"/>
              </a:spcBef>
              <a:spcAft>
                <a:spcPts val="0"/>
              </a:spcAft>
              <a:buSzPts val="1400"/>
              <a:buNone/>
              <a:defRPr b="1" i="0" sz="2800" u="none" cap="none" strike="noStrike">
                <a:solidFill>
                  <a:schemeClr val="dk1"/>
                </a:solidFill>
                <a:latin typeface="Arial"/>
                <a:ea typeface="Arial"/>
                <a:cs typeface="Arial"/>
                <a:sym typeface="Arial"/>
              </a:defRPr>
            </a:lvl6pPr>
            <a:lvl7pPr lvl="6" marR="0" rtl="0" algn="l">
              <a:lnSpc>
                <a:spcPct val="85000"/>
              </a:lnSpc>
              <a:spcBef>
                <a:spcPts val="0"/>
              </a:spcBef>
              <a:spcAft>
                <a:spcPts val="0"/>
              </a:spcAft>
              <a:buSzPts val="1400"/>
              <a:buNone/>
              <a:defRPr b="1" i="0" sz="2800" u="none" cap="none" strike="noStrike">
                <a:solidFill>
                  <a:schemeClr val="dk1"/>
                </a:solidFill>
                <a:latin typeface="Arial"/>
                <a:ea typeface="Arial"/>
                <a:cs typeface="Arial"/>
                <a:sym typeface="Arial"/>
              </a:defRPr>
            </a:lvl7pPr>
            <a:lvl8pPr lvl="7" marR="0" rtl="0" algn="l">
              <a:lnSpc>
                <a:spcPct val="85000"/>
              </a:lnSpc>
              <a:spcBef>
                <a:spcPts val="0"/>
              </a:spcBef>
              <a:spcAft>
                <a:spcPts val="0"/>
              </a:spcAft>
              <a:buSzPts val="1400"/>
              <a:buNone/>
              <a:defRPr b="1" i="0" sz="2800" u="none" cap="none" strike="noStrike">
                <a:solidFill>
                  <a:schemeClr val="dk1"/>
                </a:solidFill>
                <a:latin typeface="Arial"/>
                <a:ea typeface="Arial"/>
                <a:cs typeface="Arial"/>
                <a:sym typeface="Arial"/>
              </a:defRPr>
            </a:lvl8pPr>
            <a:lvl9pPr lvl="8" marR="0" rtl="0" algn="l">
              <a:lnSpc>
                <a:spcPct val="85000"/>
              </a:lnSpc>
              <a:spcBef>
                <a:spcPts val="0"/>
              </a:spcBef>
              <a:spcAft>
                <a:spcPts val="0"/>
              </a:spcAft>
              <a:buSzPts val="1400"/>
              <a:buNone/>
              <a:defRPr b="1" i="0" sz="2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43">
          <p15:clr>
            <a:srgbClr val="F26B43"/>
          </p15:clr>
        </p15:guide>
        <p15:guide id="2" pos="886">
          <p15:clr>
            <a:srgbClr val="F26B43"/>
          </p15:clr>
        </p15:guide>
        <p15:guide id="3" pos="1329">
          <p15:clr>
            <a:srgbClr val="F26B43"/>
          </p15:clr>
        </p15:guide>
        <p15:guide id="4" pos="1772">
          <p15:clr>
            <a:srgbClr val="F26B43"/>
          </p15:clr>
        </p15:guide>
        <p15:guide id="5" pos="2215">
          <p15:clr>
            <a:srgbClr val="F26B43"/>
          </p15:clr>
        </p15:guide>
        <p15:guide id="6" pos="2658">
          <p15:clr>
            <a:srgbClr val="F26B43"/>
          </p15:clr>
        </p15:guide>
        <p15:guide id="7" pos="3101">
          <p15:clr>
            <a:srgbClr val="F26B43"/>
          </p15:clr>
        </p15:guide>
        <p15:guide id="8" pos="3544">
          <p15:clr>
            <a:srgbClr val="F26B43"/>
          </p15:clr>
        </p15:guide>
        <p15:guide id="9" pos="3987">
          <p15:clr>
            <a:srgbClr val="F26B43"/>
          </p15:clr>
        </p15:guide>
        <p15:guide id="10" pos="4430">
          <p15:clr>
            <a:srgbClr val="F26B43"/>
          </p15:clr>
        </p15:guide>
        <p15:guide id="11" pos="4873">
          <p15:clr>
            <a:srgbClr val="F26B43"/>
          </p15:clr>
        </p15:guide>
        <p15:guide id="12" pos="5316">
          <p15:clr>
            <a:srgbClr val="F26B43"/>
          </p15:clr>
        </p15:guide>
        <p15:guide id="13" orient="horz" pos="2808">
          <p15:clr>
            <a:srgbClr val="F26B43"/>
          </p15:clr>
        </p15:guide>
        <p15:guide id="14" orient="horz" pos="4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1" name="Shape 321"/>
        <p:cNvGrpSpPr/>
        <p:nvPr/>
      </p:nvGrpSpPr>
      <p:grpSpPr>
        <a:xfrm>
          <a:off x="0" y="0"/>
          <a:ext cx="0" cy="0"/>
          <a:chOff x="0" y="0"/>
          <a:chExt cx="0" cy="0"/>
        </a:xfrm>
      </p:grpSpPr>
      <p:sp>
        <p:nvSpPr>
          <p:cNvPr id="322" name="Google Shape;322;p52"/>
          <p:cNvSpPr txBox="1"/>
          <p:nvPr>
            <p:ph idx="1" type="body"/>
          </p:nvPr>
        </p:nvSpPr>
        <p:spPr>
          <a:xfrm>
            <a:off x="693223" y="1340462"/>
            <a:ext cx="6948000" cy="2246100"/>
          </a:xfrm>
          <a:prstGeom prst="rect">
            <a:avLst/>
          </a:prstGeom>
          <a:noFill/>
          <a:ln>
            <a:noFill/>
          </a:ln>
        </p:spPr>
        <p:txBody>
          <a:bodyPr anchorCtr="0" anchor="t" bIns="0" lIns="0" spcFirstLastPara="1" rIns="0" wrap="square" tIns="0">
            <a:noAutofit/>
          </a:bodyPr>
          <a:lstStyle>
            <a:lvl1pPr indent="-342900" lvl="0" marL="457200" marR="0" rtl="0" algn="l">
              <a:lnSpc>
                <a:spcPct val="100000"/>
              </a:lnSpc>
              <a:spcBef>
                <a:spcPts val="0"/>
              </a:spcBef>
              <a:spcAft>
                <a:spcPts val="0"/>
              </a:spcAft>
              <a:buClr>
                <a:schemeClr val="accent2"/>
              </a:buClr>
              <a:buSzPts val="1800"/>
              <a:buFont typeface="Roboto"/>
              <a:buChar char="●"/>
              <a:defRPr i="0" sz="1600" u="none" cap="none" strike="noStrike">
                <a:solidFill>
                  <a:schemeClr val="dk1"/>
                </a:solidFill>
                <a:latin typeface="Roboto"/>
                <a:ea typeface="Roboto"/>
                <a:cs typeface="Roboto"/>
                <a:sym typeface="Roboto"/>
              </a:defRPr>
            </a:lvl1pPr>
            <a:lvl2pPr indent="-330200" lvl="1" marL="914400" marR="0" rtl="0" algn="l">
              <a:lnSpc>
                <a:spcPct val="95000"/>
              </a:lnSpc>
              <a:spcBef>
                <a:spcPts val="500"/>
              </a:spcBef>
              <a:spcAft>
                <a:spcPts val="0"/>
              </a:spcAft>
              <a:buClr>
                <a:srgbClr val="FD4642"/>
              </a:buClr>
              <a:buSzPts val="1600"/>
              <a:buFont typeface="Roboto"/>
              <a:buChar char="●"/>
              <a:defRPr i="0" sz="1600" u="none" cap="none" strike="noStrike">
                <a:solidFill>
                  <a:schemeClr val="dk1"/>
                </a:solidFill>
                <a:latin typeface="Roboto"/>
                <a:ea typeface="Roboto"/>
                <a:cs typeface="Roboto"/>
                <a:sym typeface="Roboto"/>
              </a:defRPr>
            </a:lvl2pPr>
            <a:lvl3pPr indent="-330200" lvl="2" marL="1371600" marR="0" rtl="0" algn="l">
              <a:spcBef>
                <a:spcPts val="900"/>
              </a:spcBef>
              <a:spcAft>
                <a:spcPts val="0"/>
              </a:spcAft>
              <a:buClr>
                <a:schemeClr val="dk1"/>
              </a:buClr>
              <a:buSzPts val="1600"/>
              <a:buFont typeface="Roboto"/>
              <a:buAutoNum type="arabicPeriod"/>
              <a:defRPr i="0" sz="1600" u="none" cap="none" strike="noStrike">
                <a:solidFill>
                  <a:schemeClr val="dk1"/>
                </a:solidFill>
                <a:latin typeface="Roboto"/>
                <a:ea typeface="Roboto"/>
                <a:cs typeface="Roboto"/>
                <a:sym typeface="Roboto"/>
              </a:defRPr>
            </a:lvl3pPr>
            <a:lvl4pPr indent="-320039" lvl="3" marL="1828800" marR="0" rtl="0" algn="l">
              <a:spcBef>
                <a:spcPts val="900"/>
              </a:spcBef>
              <a:spcAft>
                <a:spcPts val="0"/>
              </a:spcAft>
              <a:buClr>
                <a:srgbClr val="000000"/>
              </a:buClr>
              <a:buSzPts val="1440"/>
              <a:buFont typeface="Roboto"/>
              <a:buChar char="•"/>
              <a:defRPr i="0" sz="1600" u="none" cap="none" strike="noStrike">
                <a:solidFill>
                  <a:schemeClr val="dk1"/>
                </a:solidFill>
                <a:latin typeface="Roboto"/>
                <a:ea typeface="Roboto"/>
                <a:cs typeface="Roboto"/>
                <a:sym typeface="Roboto"/>
              </a:defRPr>
            </a:lvl4pPr>
            <a:lvl5pPr indent="-330200" lvl="4" marL="2286000" marR="0" rtl="0" algn="l">
              <a:spcBef>
                <a:spcPts val="900"/>
              </a:spcBef>
              <a:spcAft>
                <a:spcPts val="0"/>
              </a:spcAft>
              <a:buClr>
                <a:srgbClr val="000000"/>
              </a:buClr>
              <a:buSzPts val="1600"/>
              <a:buFont typeface="Roboto"/>
              <a:buChar char="•"/>
              <a:defRPr i="0" sz="1600" u="none" cap="none" strike="noStrike">
                <a:solidFill>
                  <a:schemeClr val="dk1"/>
                </a:solidFill>
                <a:latin typeface="Roboto"/>
                <a:ea typeface="Roboto"/>
                <a:cs typeface="Roboto"/>
                <a:sym typeface="Roboto"/>
              </a:defRPr>
            </a:lvl5pPr>
            <a:lvl6pPr indent="-342900" lvl="5" marL="2743200" marR="0" rtl="0" algn="l">
              <a:spcBef>
                <a:spcPts val="180"/>
              </a:spcBef>
              <a:spcAft>
                <a:spcPts val="0"/>
              </a:spcAft>
              <a:buClr>
                <a:schemeClr val="accent1"/>
              </a:buClr>
              <a:buSzPts val="1800"/>
              <a:buFont typeface="Roboto"/>
              <a:buChar char="­"/>
              <a:defRPr i="0" sz="1800" u="none" cap="none" strike="noStrike">
                <a:solidFill>
                  <a:schemeClr val="dk1"/>
                </a:solidFill>
                <a:latin typeface="Roboto"/>
                <a:ea typeface="Roboto"/>
                <a:cs typeface="Roboto"/>
                <a:sym typeface="Roboto"/>
              </a:defRPr>
            </a:lvl6pPr>
            <a:lvl7pPr indent="-342900" lvl="6" marL="3200400" marR="0" rtl="0" algn="l">
              <a:spcBef>
                <a:spcPts val="180"/>
              </a:spcBef>
              <a:spcAft>
                <a:spcPts val="0"/>
              </a:spcAft>
              <a:buClr>
                <a:schemeClr val="accent1"/>
              </a:buClr>
              <a:buSzPts val="1800"/>
              <a:buFont typeface="Roboto"/>
              <a:buChar char="­"/>
              <a:defRPr i="0" sz="1800" u="none" cap="none" strike="noStrike">
                <a:solidFill>
                  <a:schemeClr val="dk1"/>
                </a:solidFill>
                <a:latin typeface="Roboto"/>
                <a:ea typeface="Roboto"/>
                <a:cs typeface="Roboto"/>
                <a:sym typeface="Roboto"/>
              </a:defRPr>
            </a:lvl7pPr>
            <a:lvl8pPr indent="-342900" lvl="7" marL="3657600" marR="0" rtl="0" algn="l">
              <a:spcBef>
                <a:spcPts val="180"/>
              </a:spcBef>
              <a:spcAft>
                <a:spcPts val="0"/>
              </a:spcAft>
              <a:buClr>
                <a:schemeClr val="accent1"/>
              </a:buClr>
              <a:buSzPts val="1800"/>
              <a:buFont typeface="Roboto"/>
              <a:buChar char="­"/>
              <a:defRPr i="0" sz="1800" u="none" cap="none" strike="noStrike">
                <a:solidFill>
                  <a:schemeClr val="dk1"/>
                </a:solidFill>
                <a:latin typeface="Roboto"/>
                <a:ea typeface="Roboto"/>
                <a:cs typeface="Roboto"/>
                <a:sym typeface="Roboto"/>
              </a:defRPr>
            </a:lvl8pPr>
            <a:lvl9pPr indent="-342900" lvl="8" marL="4114800" marR="0" rtl="0" algn="l">
              <a:spcBef>
                <a:spcPts val="180"/>
              </a:spcBef>
              <a:spcAft>
                <a:spcPts val="0"/>
              </a:spcAft>
              <a:buClr>
                <a:schemeClr val="accent1"/>
              </a:buClr>
              <a:buSzPts val="1800"/>
              <a:buFont typeface="Roboto"/>
              <a:buChar char="­"/>
              <a:defRPr i="0" sz="1800" u="none" cap="none" strike="noStrike">
                <a:solidFill>
                  <a:schemeClr val="dk1"/>
                </a:solidFill>
                <a:latin typeface="Roboto"/>
                <a:ea typeface="Roboto"/>
                <a:cs typeface="Roboto"/>
                <a:sym typeface="Roboto"/>
              </a:defRPr>
            </a:lvl9pPr>
          </a:lstStyle>
          <a:p/>
        </p:txBody>
      </p:sp>
      <p:sp>
        <p:nvSpPr>
          <p:cNvPr id="323" name="Google Shape;323;p52"/>
          <p:cNvSpPr txBox="1"/>
          <p:nvPr>
            <p:ph type="title"/>
          </p:nvPr>
        </p:nvSpPr>
        <p:spPr>
          <a:xfrm>
            <a:off x="693223" y="667512"/>
            <a:ext cx="4508100" cy="514500"/>
          </a:xfrm>
          <a:prstGeom prst="rect">
            <a:avLst/>
          </a:prstGeom>
          <a:noFill/>
          <a:ln>
            <a:noFill/>
          </a:ln>
        </p:spPr>
        <p:txBody>
          <a:bodyPr anchorCtr="0" anchor="t" bIns="0" lIns="0" spcFirstLastPara="1" rIns="0" wrap="square" tIns="0">
            <a:noAutofit/>
          </a:bodyPr>
          <a:lstStyle>
            <a:lvl1pPr lvl="0" marR="0" rtl="0" algn="l">
              <a:lnSpc>
                <a:spcPct val="80000"/>
              </a:lnSpc>
              <a:spcBef>
                <a:spcPts val="0"/>
              </a:spcBef>
              <a:spcAft>
                <a:spcPts val="0"/>
              </a:spcAft>
              <a:buSzPts val="1400"/>
              <a:buNone/>
              <a:defRPr b="0" i="0" sz="2700" u="none" cap="none" strike="noStrike">
                <a:solidFill>
                  <a:schemeClr val="dk1"/>
                </a:solidFill>
                <a:latin typeface="Times"/>
                <a:ea typeface="Times"/>
                <a:cs typeface="Times"/>
                <a:sym typeface="Times"/>
              </a:defRPr>
            </a:lvl1pPr>
            <a:lvl2pPr lvl="1" marR="0" rtl="0" algn="l">
              <a:lnSpc>
                <a:spcPct val="85000"/>
              </a:lnSpc>
              <a:spcBef>
                <a:spcPts val="0"/>
              </a:spcBef>
              <a:spcAft>
                <a:spcPts val="0"/>
              </a:spcAft>
              <a:buSzPts val="1400"/>
              <a:buNone/>
              <a:defRPr b="1" i="0" sz="2800" u="none" cap="none" strike="noStrike">
                <a:solidFill>
                  <a:schemeClr val="dk1"/>
                </a:solidFill>
                <a:latin typeface="Arial"/>
                <a:ea typeface="Arial"/>
                <a:cs typeface="Arial"/>
                <a:sym typeface="Arial"/>
              </a:defRPr>
            </a:lvl2pPr>
            <a:lvl3pPr lvl="2" marR="0" rtl="0" algn="l">
              <a:lnSpc>
                <a:spcPct val="85000"/>
              </a:lnSpc>
              <a:spcBef>
                <a:spcPts val="0"/>
              </a:spcBef>
              <a:spcAft>
                <a:spcPts val="0"/>
              </a:spcAft>
              <a:buSzPts val="1400"/>
              <a:buNone/>
              <a:defRPr b="1" i="0" sz="2800" u="none" cap="none" strike="noStrike">
                <a:solidFill>
                  <a:schemeClr val="dk1"/>
                </a:solidFill>
                <a:latin typeface="Arial"/>
                <a:ea typeface="Arial"/>
                <a:cs typeface="Arial"/>
                <a:sym typeface="Arial"/>
              </a:defRPr>
            </a:lvl3pPr>
            <a:lvl4pPr lvl="3" marR="0" rtl="0" algn="l">
              <a:lnSpc>
                <a:spcPct val="85000"/>
              </a:lnSpc>
              <a:spcBef>
                <a:spcPts val="0"/>
              </a:spcBef>
              <a:spcAft>
                <a:spcPts val="0"/>
              </a:spcAft>
              <a:buSzPts val="1400"/>
              <a:buNone/>
              <a:defRPr b="1" i="0" sz="2800" u="none" cap="none" strike="noStrike">
                <a:solidFill>
                  <a:schemeClr val="dk1"/>
                </a:solidFill>
                <a:latin typeface="Arial"/>
                <a:ea typeface="Arial"/>
                <a:cs typeface="Arial"/>
                <a:sym typeface="Arial"/>
              </a:defRPr>
            </a:lvl4pPr>
            <a:lvl5pPr lvl="4" marR="0" rtl="0" algn="l">
              <a:lnSpc>
                <a:spcPct val="85000"/>
              </a:lnSpc>
              <a:spcBef>
                <a:spcPts val="0"/>
              </a:spcBef>
              <a:spcAft>
                <a:spcPts val="0"/>
              </a:spcAft>
              <a:buSzPts val="1400"/>
              <a:buNone/>
              <a:defRPr b="1" i="0" sz="2800" u="none" cap="none" strike="noStrike">
                <a:solidFill>
                  <a:schemeClr val="dk1"/>
                </a:solidFill>
                <a:latin typeface="Arial"/>
                <a:ea typeface="Arial"/>
                <a:cs typeface="Arial"/>
                <a:sym typeface="Arial"/>
              </a:defRPr>
            </a:lvl5pPr>
            <a:lvl6pPr lvl="5" marR="0" rtl="0" algn="l">
              <a:lnSpc>
                <a:spcPct val="85000"/>
              </a:lnSpc>
              <a:spcBef>
                <a:spcPts val="0"/>
              </a:spcBef>
              <a:spcAft>
                <a:spcPts val="0"/>
              </a:spcAft>
              <a:buSzPts val="1400"/>
              <a:buNone/>
              <a:defRPr b="1" i="0" sz="2800" u="none" cap="none" strike="noStrike">
                <a:solidFill>
                  <a:schemeClr val="dk1"/>
                </a:solidFill>
                <a:latin typeface="Arial"/>
                <a:ea typeface="Arial"/>
                <a:cs typeface="Arial"/>
                <a:sym typeface="Arial"/>
              </a:defRPr>
            </a:lvl6pPr>
            <a:lvl7pPr lvl="6" marR="0" rtl="0" algn="l">
              <a:lnSpc>
                <a:spcPct val="85000"/>
              </a:lnSpc>
              <a:spcBef>
                <a:spcPts val="0"/>
              </a:spcBef>
              <a:spcAft>
                <a:spcPts val="0"/>
              </a:spcAft>
              <a:buSzPts val="1400"/>
              <a:buNone/>
              <a:defRPr b="1" i="0" sz="2800" u="none" cap="none" strike="noStrike">
                <a:solidFill>
                  <a:schemeClr val="dk1"/>
                </a:solidFill>
                <a:latin typeface="Arial"/>
                <a:ea typeface="Arial"/>
                <a:cs typeface="Arial"/>
                <a:sym typeface="Arial"/>
              </a:defRPr>
            </a:lvl7pPr>
            <a:lvl8pPr lvl="7" marR="0" rtl="0" algn="l">
              <a:lnSpc>
                <a:spcPct val="85000"/>
              </a:lnSpc>
              <a:spcBef>
                <a:spcPts val="0"/>
              </a:spcBef>
              <a:spcAft>
                <a:spcPts val="0"/>
              </a:spcAft>
              <a:buSzPts val="1400"/>
              <a:buNone/>
              <a:defRPr b="1" i="0" sz="2800" u="none" cap="none" strike="noStrike">
                <a:solidFill>
                  <a:schemeClr val="dk1"/>
                </a:solidFill>
                <a:latin typeface="Arial"/>
                <a:ea typeface="Arial"/>
                <a:cs typeface="Arial"/>
                <a:sym typeface="Arial"/>
              </a:defRPr>
            </a:lvl8pPr>
            <a:lvl9pPr lvl="8" marR="0" rtl="0" algn="l">
              <a:lnSpc>
                <a:spcPct val="85000"/>
              </a:lnSpc>
              <a:spcBef>
                <a:spcPts val="0"/>
              </a:spcBef>
              <a:spcAft>
                <a:spcPts val="0"/>
              </a:spcAft>
              <a:buSzPts val="1400"/>
              <a:buNone/>
              <a:defRPr b="1" i="0" sz="2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 id="2147483743" r:id="rId46"/>
    <p:sldLayoutId id="2147483744" r:id="rId47"/>
    <p:sldLayoutId id="2147483745" r:id="rId48"/>
    <p:sldLayoutId id="2147483746" r:id="rId49"/>
    <p:sldLayoutId id="2147483747" r:id="rId5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43">
          <p15:clr>
            <a:srgbClr val="F26B43"/>
          </p15:clr>
        </p15:guide>
        <p15:guide id="2" pos="886">
          <p15:clr>
            <a:srgbClr val="F26B43"/>
          </p15:clr>
        </p15:guide>
        <p15:guide id="3" pos="1329">
          <p15:clr>
            <a:srgbClr val="F26B43"/>
          </p15:clr>
        </p15:guide>
        <p15:guide id="4" pos="1772">
          <p15:clr>
            <a:srgbClr val="F26B43"/>
          </p15:clr>
        </p15:guide>
        <p15:guide id="5" pos="2215">
          <p15:clr>
            <a:srgbClr val="F26B43"/>
          </p15:clr>
        </p15:guide>
        <p15:guide id="6" pos="2658">
          <p15:clr>
            <a:srgbClr val="F26B43"/>
          </p15:clr>
        </p15:guide>
        <p15:guide id="7" pos="3101">
          <p15:clr>
            <a:srgbClr val="F26B43"/>
          </p15:clr>
        </p15:guide>
        <p15:guide id="8" pos="3544">
          <p15:clr>
            <a:srgbClr val="F26B43"/>
          </p15:clr>
        </p15:guide>
        <p15:guide id="9" pos="3987">
          <p15:clr>
            <a:srgbClr val="F26B43"/>
          </p15:clr>
        </p15:guide>
        <p15:guide id="10" pos="4430">
          <p15:clr>
            <a:srgbClr val="F26B43"/>
          </p15:clr>
        </p15:guide>
        <p15:guide id="11" pos="4873">
          <p15:clr>
            <a:srgbClr val="F26B43"/>
          </p15:clr>
        </p15:guide>
        <p15:guide id="12" pos="5316">
          <p15:clr>
            <a:srgbClr val="F26B43"/>
          </p15:clr>
        </p15:guide>
        <p15:guide id="13" orient="horz" pos="2808">
          <p15:clr>
            <a:srgbClr val="F26B43"/>
          </p15:clr>
        </p15:guide>
        <p15:guide id="14" orient="horz" pos="4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xml"/><Relationship Id="rId3"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0.xml"/><Relationship Id="rId3" Type="http://schemas.openxmlformats.org/officeDocument/2006/relationships/image" Target="../media/image36.jp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31.png"/><Relationship Id="rId5"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4.xml"/><Relationship Id="rId3" Type="http://schemas.openxmlformats.org/officeDocument/2006/relationships/image" Target="../media/image32.jpg"/><Relationship Id="rId4" Type="http://schemas.openxmlformats.org/officeDocument/2006/relationships/image" Target="../media/image35.png"/><Relationship Id="rId5"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5.xml"/><Relationship Id="rId3" Type="http://schemas.openxmlformats.org/officeDocument/2006/relationships/image" Target="../media/image57.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0.xml"/><Relationship Id="rId3" Type="http://schemas.openxmlformats.org/officeDocument/2006/relationships/image" Target="../media/image38.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2.xml"/><Relationship Id="rId3" Type="http://schemas.openxmlformats.org/officeDocument/2006/relationships/image" Target="../media/image44.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3.xml"/><Relationship Id="rId3" Type="http://schemas.openxmlformats.org/officeDocument/2006/relationships/image" Target="../media/image37.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4.xml"/><Relationship Id="rId3" Type="http://schemas.openxmlformats.org/officeDocument/2006/relationships/image" Target="../media/image41.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5.xml"/><Relationship Id="rId3"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6.xml"/><Relationship Id="rId3" Type="http://schemas.openxmlformats.org/officeDocument/2006/relationships/image" Target="../media/image32.jpg"/><Relationship Id="rId4" Type="http://schemas.openxmlformats.org/officeDocument/2006/relationships/image" Target="../media/image42.png"/><Relationship Id="rId5"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7.xml"/><Relationship Id="rId3" Type="http://schemas.openxmlformats.org/officeDocument/2006/relationships/image" Target="../media/image42.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9.xml"/><Relationship Id="rId3" Type="http://schemas.openxmlformats.org/officeDocument/2006/relationships/image" Target="../media/image48.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0.xml"/><Relationship Id="rId3" Type="http://schemas.openxmlformats.org/officeDocument/2006/relationships/image" Target="../media/image42.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1.xml"/><Relationship Id="rId3" Type="http://schemas.openxmlformats.org/officeDocument/2006/relationships/image" Target="../media/image50.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2.xml"/><Relationship Id="rId3" Type="http://schemas.openxmlformats.org/officeDocument/2006/relationships/image" Target="../media/image42.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4.xml"/><Relationship Id="rId3" Type="http://schemas.openxmlformats.org/officeDocument/2006/relationships/image" Target="../media/image51.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5.xml"/><Relationship Id="rId3" Type="http://schemas.openxmlformats.org/officeDocument/2006/relationships/image" Target="../media/image55.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6.xml"/><Relationship Id="rId3" Type="http://schemas.openxmlformats.org/officeDocument/2006/relationships/hyperlink" Target="mailto:support@jstor.org"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hyperlink" Target="https://docs.google.com/presentation/d/1fGi6fmSkRyrVXIyyL9zadFpTCsIaVg-VjGAhw3LrKEg/copy"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103"/>
          <p:cNvSpPr txBox="1"/>
          <p:nvPr>
            <p:ph idx="4294967295" type="title"/>
          </p:nvPr>
        </p:nvSpPr>
        <p:spPr>
          <a:xfrm>
            <a:off x="704088" y="1271016"/>
            <a:ext cx="5340000" cy="2596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5000">
                <a:solidFill>
                  <a:schemeClr val="lt1"/>
                </a:solidFill>
              </a:rPr>
              <a:t>Finding and using images on </a:t>
            </a:r>
            <a:r>
              <a:rPr lang="en-US" sz="5000">
                <a:solidFill>
                  <a:schemeClr val="lt1"/>
                </a:solidFill>
              </a:rPr>
              <a:t>JSTOR</a:t>
            </a:r>
            <a:r>
              <a:rPr lang="en-US" sz="5000">
                <a:solidFill>
                  <a:schemeClr val="lt1"/>
                </a:solidFill>
              </a:rPr>
              <a:t> </a:t>
            </a:r>
            <a:endParaRPr sz="5000">
              <a:solidFill>
                <a:schemeClr val="lt1"/>
              </a:solidFill>
            </a:endParaRPr>
          </a:p>
          <a:p>
            <a:pPr indent="0" lvl="0" marL="0" rtl="0" algn="l">
              <a:spcBef>
                <a:spcPts val="0"/>
              </a:spcBef>
              <a:spcAft>
                <a:spcPts val="0"/>
              </a:spcAft>
              <a:buNone/>
            </a:pPr>
            <a:r>
              <a:rPr lang="en-US" sz="2100">
                <a:solidFill>
                  <a:schemeClr val="lt1"/>
                </a:solidFill>
              </a:rPr>
              <a:t>A</a:t>
            </a:r>
            <a:r>
              <a:rPr lang="en-US" sz="2100">
                <a:solidFill>
                  <a:schemeClr val="lt1"/>
                </a:solidFill>
              </a:rPr>
              <a:t> deck to reuse for training and presentations</a:t>
            </a:r>
            <a:endParaRPr sz="2100">
              <a:solidFill>
                <a:schemeClr val="lt1"/>
              </a:solidFill>
            </a:endParaRPr>
          </a:p>
        </p:txBody>
      </p:sp>
      <p:sp>
        <p:nvSpPr>
          <p:cNvPr id="635" name="Google Shape;635;p103"/>
          <p:cNvSpPr txBox="1"/>
          <p:nvPr>
            <p:ph idx="12" type="sldNum"/>
          </p:nvPr>
        </p:nvSpPr>
        <p:spPr>
          <a:xfrm>
            <a:off x="7344400" y="4457700"/>
            <a:ext cx="1199700" cy="393600"/>
          </a:xfrm>
          <a:prstGeom prst="rect">
            <a:avLst/>
          </a:prstGeom>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last updated 10.17.2024	</a:t>
            </a:r>
            <a:fld id="{00000000-1234-1234-1234-123412341234}" type="slidenum">
              <a:rPr lang="en-US">
                <a:solidFill>
                  <a:srgbClr val="000000"/>
                </a:solidFill>
              </a:rPr>
              <a:t>‹#›</a:t>
            </a:fld>
            <a:endParaRPr>
              <a:solidFill>
                <a:srgbClr val="000000"/>
              </a:solidFill>
            </a:endParaRPr>
          </a:p>
        </p:txBody>
      </p:sp>
      <p:pic>
        <p:nvPicPr>
          <p:cNvPr id="636" name="Google Shape;636;p103"/>
          <p:cNvPicPr preferRelativeResize="0"/>
          <p:nvPr/>
        </p:nvPicPr>
        <p:blipFill rotWithShape="1">
          <a:blip r:embed="rId3">
            <a:alphaModFix/>
          </a:blip>
          <a:srcRect b="1248" l="0" r="0" t="1238"/>
          <a:stretch/>
        </p:blipFill>
        <p:spPr>
          <a:xfrm>
            <a:off x="664325" y="-32700"/>
            <a:ext cx="781725" cy="762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id="704" name="Google Shape;704;p112"/>
          <p:cNvPicPr preferRelativeResize="0"/>
          <p:nvPr/>
        </p:nvPicPr>
        <p:blipFill>
          <a:blip r:embed="rId3">
            <a:alphaModFix/>
          </a:blip>
          <a:stretch>
            <a:fillRect/>
          </a:stretch>
        </p:blipFill>
        <p:spPr>
          <a:xfrm>
            <a:off x="749000" y="1859375"/>
            <a:ext cx="7791550" cy="2217325"/>
          </a:xfrm>
          <a:prstGeom prst="rect">
            <a:avLst/>
          </a:prstGeom>
          <a:noFill/>
          <a:ln cap="flat" cmpd="sng" w="9525">
            <a:solidFill>
              <a:srgbClr val="27CAE1"/>
            </a:solidFill>
            <a:prstDash val="solid"/>
            <a:round/>
            <a:headEnd len="sm" w="sm" type="none"/>
            <a:tailEnd len="sm" w="sm" type="none"/>
          </a:ln>
        </p:spPr>
      </p:pic>
      <p:sp>
        <p:nvSpPr>
          <p:cNvPr id="705" name="Google Shape;705;p112"/>
          <p:cNvSpPr txBox="1"/>
          <p:nvPr/>
        </p:nvSpPr>
        <p:spPr>
          <a:xfrm>
            <a:off x="703275" y="1171025"/>
            <a:ext cx="6542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US">
                <a:solidFill>
                  <a:schemeClr val="dk2"/>
                </a:solidFill>
                <a:latin typeface="Roboto"/>
                <a:ea typeface="Roboto"/>
                <a:cs typeface="Roboto"/>
                <a:sym typeface="Roboto"/>
              </a:rPr>
              <a:t>Two places you can begin your image search on JSTOR</a:t>
            </a:r>
            <a:endParaRPr>
              <a:solidFill>
                <a:schemeClr val="dk2"/>
              </a:solidFill>
              <a:latin typeface="Roboto"/>
              <a:ea typeface="Roboto"/>
              <a:cs typeface="Roboto"/>
              <a:sym typeface="Roboto"/>
            </a:endParaRPr>
          </a:p>
        </p:txBody>
      </p:sp>
      <p:sp>
        <p:nvSpPr>
          <p:cNvPr id="706" name="Google Shape;706;p112"/>
          <p:cNvSpPr txBox="1"/>
          <p:nvPr>
            <p:ph type="title"/>
          </p:nvPr>
        </p:nvSpPr>
        <p:spPr>
          <a:xfrm>
            <a:off x="703275" y="337600"/>
            <a:ext cx="2254800" cy="346200"/>
          </a:xfrm>
          <a:prstGeom prst="rect">
            <a:avLst/>
          </a:prstGeom>
        </p:spPr>
        <p:txBody>
          <a:bodyPr anchorCtr="0" anchor="t" bIns="0" lIns="0" spcFirstLastPara="1" rIns="0" wrap="square" tIns="0">
            <a:normAutofit/>
          </a:bodyPr>
          <a:lstStyle/>
          <a:p>
            <a:pPr indent="0" lvl="0" marL="0" rtl="0" algn="l">
              <a:lnSpc>
                <a:spcPct val="100000"/>
              </a:lnSpc>
              <a:spcBef>
                <a:spcPts val="0"/>
              </a:spcBef>
              <a:spcAft>
                <a:spcPts val="400"/>
              </a:spcAft>
              <a:buClr>
                <a:schemeClr val="dk1"/>
              </a:buClr>
              <a:buSzPts val="1100"/>
              <a:buFont typeface="Arial"/>
              <a:buNone/>
            </a:pPr>
            <a:r>
              <a:rPr lang="en-US" sz="1900">
                <a:highlight>
                  <a:schemeClr val="lt1"/>
                </a:highlight>
              </a:rPr>
              <a:t>Searchin</a:t>
            </a:r>
            <a:r>
              <a:rPr lang="en-US" sz="1900">
                <a:highlight>
                  <a:schemeClr val="lt1"/>
                </a:highlight>
              </a:rPr>
              <a:t>g</a:t>
            </a:r>
            <a:r>
              <a:rPr lang="en-US" sz="1900">
                <a:highlight>
                  <a:schemeClr val="lt1"/>
                </a:highlight>
              </a:rPr>
              <a:t> &gt; techniques</a:t>
            </a:r>
            <a:endParaRPr/>
          </a:p>
        </p:txBody>
      </p:sp>
      <p:sp>
        <p:nvSpPr>
          <p:cNvPr id="707" name="Google Shape;707;p112"/>
          <p:cNvSpPr/>
          <p:nvPr/>
        </p:nvSpPr>
        <p:spPr>
          <a:xfrm>
            <a:off x="1814675" y="3448100"/>
            <a:ext cx="4700400" cy="2928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08" name="Google Shape;708;p112"/>
          <p:cNvSpPr/>
          <p:nvPr/>
        </p:nvSpPr>
        <p:spPr>
          <a:xfrm>
            <a:off x="5820650" y="3259700"/>
            <a:ext cx="765900" cy="1713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pic>
        <p:nvPicPr>
          <p:cNvPr id="709" name="Google Shape;709;p112"/>
          <p:cNvPicPr preferRelativeResize="0"/>
          <p:nvPr/>
        </p:nvPicPr>
        <p:blipFill>
          <a:blip r:embed="rId4">
            <a:alphaModFix/>
          </a:blip>
          <a:stretch>
            <a:fillRect/>
          </a:stretch>
        </p:blipFill>
        <p:spPr>
          <a:xfrm>
            <a:off x="7850189" y="337607"/>
            <a:ext cx="578061" cy="576806"/>
          </a:xfrm>
          <a:prstGeom prst="rect">
            <a:avLst/>
          </a:prstGeom>
          <a:noFill/>
          <a:ln>
            <a:noFill/>
          </a:ln>
        </p:spPr>
      </p:pic>
      <p:sp>
        <p:nvSpPr>
          <p:cNvPr id="710" name="Google Shape;710;p112"/>
          <p:cNvSpPr/>
          <p:nvPr/>
        </p:nvSpPr>
        <p:spPr>
          <a:xfrm>
            <a:off x="2367625" y="3242600"/>
            <a:ext cx="578100" cy="2055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11" name="Google Shape;711;p112"/>
          <p:cNvSpPr txBox="1"/>
          <p:nvPr>
            <p:ph idx="12" type="sldNum"/>
          </p:nvPr>
        </p:nvSpPr>
        <p:spPr>
          <a:xfrm>
            <a:off x="7991856" y="460670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712" name="Google Shape;712;p112"/>
          <p:cNvSpPr/>
          <p:nvPr/>
        </p:nvSpPr>
        <p:spPr>
          <a:xfrm rot="10797250">
            <a:off x="3017127" y="3198650"/>
            <a:ext cx="375000" cy="2322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7CAE1"/>
              </a:solidFill>
            </a:endParaRPr>
          </a:p>
        </p:txBody>
      </p:sp>
      <p:sp>
        <p:nvSpPr>
          <p:cNvPr id="713" name="Google Shape;713;p112"/>
          <p:cNvSpPr/>
          <p:nvPr/>
        </p:nvSpPr>
        <p:spPr>
          <a:xfrm rot="10797250">
            <a:off x="6695727" y="3229250"/>
            <a:ext cx="375000" cy="2322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7CAE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113"/>
          <p:cNvSpPr txBox="1"/>
          <p:nvPr>
            <p:ph idx="12" type="sldNum"/>
          </p:nvPr>
        </p:nvSpPr>
        <p:spPr>
          <a:xfrm>
            <a:off x="7991856" y="459943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720" name="Google Shape;720;p113"/>
          <p:cNvSpPr txBox="1"/>
          <p:nvPr>
            <p:ph type="title"/>
          </p:nvPr>
        </p:nvSpPr>
        <p:spPr>
          <a:xfrm>
            <a:off x="703275" y="393300"/>
            <a:ext cx="4498200" cy="2925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400"/>
              </a:spcAft>
              <a:buClr>
                <a:schemeClr val="dk1"/>
              </a:buClr>
              <a:buSzPts val="1100"/>
              <a:buFont typeface="Arial"/>
              <a:buNone/>
            </a:pPr>
            <a:r>
              <a:rPr lang="en-US" sz="1900">
                <a:solidFill>
                  <a:srgbClr val="676765"/>
                </a:solidFill>
                <a:highlight>
                  <a:schemeClr val="lt1"/>
                </a:highlight>
              </a:rPr>
              <a:t>Searchin</a:t>
            </a:r>
            <a:r>
              <a:rPr lang="en-US" sz="1900">
                <a:solidFill>
                  <a:srgbClr val="676765"/>
                </a:solidFill>
                <a:highlight>
                  <a:schemeClr val="lt1"/>
                </a:highlight>
              </a:rPr>
              <a:t>g</a:t>
            </a:r>
            <a:r>
              <a:rPr lang="en-US" sz="1900">
                <a:solidFill>
                  <a:srgbClr val="676765"/>
                </a:solidFill>
                <a:highlight>
                  <a:schemeClr val="lt1"/>
                </a:highlight>
              </a:rPr>
              <a:t> &gt; by category</a:t>
            </a:r>
            <a:endParaRPr>
              <a:solidFill>
                <a:srgbClr val="676765"/>
              </a:solidFill>
            </a:endParaRPr>
          </a:p>
        </p:txBody>
      </p:sp>
      <p:pic>
        <p:nvPicPr>
          <p:cNvPr id="721" name="Google Shape;721;p113"/>
          <p:cNvPicPr preferRelativeResize="0"/>
          <p:nvPr/>
        </p:nvPicPr>
        <p:blipFill>
          <a:blip r:embed="rId3">
            <a:alphaModFix/>
          </a:blip>
          <a:stretch>
            <a:fillRect/>
          </a:stretch>
        </p:blipFill>
        <p:spPr>
          <a:xfrm>
            <a:off x="7886689" y="337607"/>
            <a:ext cx="578061" cy="576806"/>
          </a:xfrm>
          <a:prstGeom prst="rect">
            <a:avLst/>
          </a:prstGeom>
          <a:noFill/>
          <a:ln>
            <a:noFill/>
          </a:ln>
        </p:spPr>
      </p:pic>
      <p:pic>
        <p:nvPicPr>
          <p:cNvPr id="722" name="Google Shape;722;p113"/>
          <p:cNvPicPr preferRelativeResize="0"/>
          <p:nvPr/>
        </p:nvPicPr>
        <p:blipFill>
          <a:blip r:embed="rId4">
            <a:alphaModFix/>
          </a:blip>
          <a:stretch>
            <a:fillRect/>
          </a:stretch>
        </p:blipFill>
        <p:spPr>
          <a:xfrm>
            <a:off x="703275" y="1118161"/>
            <a:ext cx="7183424" cy="3339539"/>
          </a:xfrm>
          <a:prstGeom prst="rect">
            <a:avLst/>
          </a:prstGeom>
          <a:noFill/>
          <a:ln cap="flat" cmpd="sng" w="9525">
            <a:solidFill>
              <a:srgbClr val="27CAE1"/>
            </a:solidFill>
            <a:prstDash val="solid"/>
            <a:round/>
            <a:headEnd len="sm" w="sm" type="none"/>
            <a:tailEnd len="sm" w="sm" type="none"/>
          </a:ln>
        </p:spPr>
      </p:pic>
      <p:sp>
        <p:nvSpPr>
          <p:cNvPr id="723" name="Google Shape;723;p113"/>
          <p:cNvSpPr/>
          <p:nvPr/>
        </p:nvSpPr>
        <p:spPr>
          <a:xfrm rot="10797250">
            <a:off x="4219573" y="1796775"/>
            <a:ext cx="375000" cy="2322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114"/>
          <p:cNvSpPr txBox="1"/>
          <p:nvPr>
            <p:ph type="title"/>
          </p:nvPr>
        </p:nvSpPr>
        <p:spPr>
          <a:xfrm>
            <a:off x="797625" y="1142850"/>
            <a:ext cx="3081900" cy="31350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lang="en-US" sz="1800">
                <a:solidFill>
                  <a:schemeClr val="dk2"/>
                </a:solidFill>
                <a:latin typeface="Roboto"/>
                <a:ea typeface="Roboto"/>
                <a:cs typeface="Roboto"/>
                <a:sym typeface="Roboto"/>
              </a:rPr>
              <a:t>Use the sidebar to narrow results by: </a:t>
            </a:r>
            <a:endParaRPr sz="1800">
              <a:solidFill>
                <a:schemeClr val="dk2"/>
              </a:solidFill>
              <a:latin typeface="Roboto"/>
              <a:ea typeface="Roboto"/>
              <a:cs typeface="Roboto"/>
              <a:sym typeface="Roboto"/>
            </a:endParaRPr>
          </a:p>
          <a:p>
            <a:pPr indent="-304800" lvl="0" marL="457200" rtl="0" algn="l">
              <a:lnSpc>
                <a:spcPct val="100000"/>
              </a:lnSpc>
              <a:spcBef>
                <a:spcPts val="0"/>
              </a:spcBef>
              <a:spcAft>
                <a:spcPts val="0"/>
              </a:spcAft>
              <a:buClr>
                <a:schemeClr val="dk2"/>
              </a:buClr>
              <a:buSzPts val="1200"/>
              <a:buFont typeface="Roboto"/>
              <a:buChar char="●"/>
            </a:pPr>
            <a:r>
              <a:rPr lang="en-US" sz="1800">
                <a:solidFill>
                  <a:schemeClr val="dk2"/>
                </a:solidFill>
                <a:latin typeface="Roboto"/>
                <a:ea typeface="Roboto"/>
                <a:cs typeface="Roboto"/>
                <a:sym typeface="Roboto"/>
              </a:rPr>
              <a:t>date</a:t>
            </a:r>
            <a:endParaRPr sz="1800">
              <a:solidFill>
                <a:schemeClr val="dk2"/>
              </a:solidFill>
              <a:latin typeface="Roboto"/>
              <a:ea typeface="Roboto"/>
              <a:cs typeface="Roboto"/>
              <a:sym typeface="Roboto"/>
            </a:endParaRPr>
          </a:p>
          <a:p>
            <a:pPr indent="-304800" lvl="0" marL="457200" rtl="0" algn="l">
              <a:lnSpc>
                <a:spcPct val="100000"/>
              </a:lnSpc>
              <a:spcBef>
                <a:spcPts val="1000"/>
              </a:spcBef>
              <a:spcAft>
                <a:spcPts val="0"/>
              </a:spcAft>
              <a:buClr>
                <a:schemeClr val="dk2"/>
              </a:buClr>
              <a:buSzPts val="1200"/>
              <a:buFont typeface="Roboto"/>
              <a:buChar char="●"/>
            </a:pPr>
            <a:r>
              <a:rPr lang="en-US" sz="1800">
                <a:solidFill>
                  <a:schemeClr val="dk2"/>
                </a:solidFill>
                <a:latin typeface="Roboto"/>
                <a:ea typeface="Roboto"/>
                <a:cs typeface="Roboto"/>
                <a:sym typeface="Roboto"/>
              </a:rPr>
              <a:t>image resolution</a:t>
            </a:r>
            <a:endParaRPr sz="1800">
              <a:solidFill>
                <a:schemeClr val="dk2"/>
              </a:solidFill>
              <a:latin typeface="Roboto"/>
              <a:ea typeface="Roboto"/>
              <a:cs typeface="Roboto"/>
              <a:sym typeface="Roboto"/>
            </a:endParaRPr>
          </a:p>
          <a:p>
            <a:pPr indent="-304800" lvl="0" marL="457200" rtl="0" algn="l">
              <a:lnSpc>
                <a:spcPct val="100000"/>
              </a:lnSpc>
              <a:spcBef>
                <a:spcPts val="1000"/>
              </a:spcBef>
              <a:spcAft>
                <a:spcPts val="0"/>
              </a:spcAft>
              <a:buClr>
                <a:schemeClr val="dk2"/>
              </a:buClr>
              <a:buSzPts val="1200"/>
              <a:buFont typeface="Roboto"/>
              <a:buChar char="●"/>
            </a:pPr>
            <a:r>
              <a:rPr lang="en-US" sz="1800">
                <a:solidFill>
                  <a:schemeClr val="dk2"/>
                </a:solidFill>
                <a:latin typeface="Roboto"/>
                <a:ea typeface="Roboto"/>
                <a:cs typeface="Roboto"/>
                <a:sym typeface="Roboto"/>
              </a:rPr>
              <a:t>classification</a:t>
            </a:r>
            <a:endParaRPr sz="1800">
              <a:solidFill>
                <a:schemeClr val="dk2"/>
              </a:solidFill>
              <a:latin typeface="Roboto"/>
              <a:ea typeface="Roboto"/>
              <a:cs typeface="Roboto"/>
              <a:sym typeface="Roboto"/>
            </a:endParaRPr>
          </a:p>
          <a:p>
            <a:pPr indent="-304800" lvl="0" marL="457200" rtl="0" algn="l">
              <a:lnSpc>
                <a:spcPct val="100000"/>
              </a:lnSpc>
              <a:spcBef>
                <a:spcPts val="1000"/>
              </a:spcBef>
              <a:spcAft>
                <a:spcPts val="0"/>
              </a:spcAft>
              <a:buClr>
                <a:schemeClr val="dk2"/>
              </a:buClr>
              <a:buSzPts val="1200"/>
              <a:buFont typeface="Roboto"/>
              <a:buChar char="●"/>
            </a:pPr>
            <a:r>
              <a:rPr lang="en-US" sz="1800">
                <a:solidFill>
                  <a:schemeClr val="dk2"/>
                </a:solidFill>
                <a:latin typeface="Roboto"/>
                <a:ea typeface="Roboto"/>
                <a:cs typeface="Roboto"/>
                <a:sym typeface="Roboto"/>
              </a:rPr>
              <a:t>country </a:t>
            </a:r>
            <a:endParaRPr sz="1800">
              <a:solidFill>
                <a:schemeClr val="dk2"/>
              </a:solidFill>
              <a:latin typeface="Roboto"/>
              <a:ea typeface="Roboto"/>
              <a:cs typeface="Roboto"/>
              <a:sym typeface="Roboto"/>
            </a:endParaRPr>
          </a:p>
          <a:p>
            <a:pPr indent="-304800" lvl="0" marL="457200" rtl="0" algn="l">
              <a:lnSpc>
                <a:spcPct val="100000"/>
              </a:lnSpc>
              <a:spcBef>
                <a:spcPts val="1000"/>
              </a:spcBef>
              <a:spcAft>
                <a:spcPts val="0"/>
              </a:spcAft>
              <a:buClr>
                <a:schemeClr val="dk2"/>
              </a:buClr>
              <a:buSzPts val="1200"/>
              <a:buFont typeface="Roboto"/>
              <a:buChar char="●"/>
            </a:pPr>
            <a:r>
              <a:rPr lang="en-US" sz="1800">
                <a:solidFill>
                  <a:schemeClr val="dk2"/>
                </a:solidFill>
                <a:latin typeface="Roboto"/>
                <a:ea typeface="Roboto"/>
                <a:cs typeface="Roboto"/>
                <a:sym typeface="Roboto"/>
              </a:rPr>
              <a:t>collection</a:t>
            </a:r>
            <a:endParaRPr sz="1800">
              <a:solidFill>
                <a:schemeClr val="dk2"/>
              </a:solidFill>
              <a:latin typeface="Roboto"/>
              <a:ea typeface="Roboto"/>
              <a:cs typeface="Roboto"/>
              <a:sym typeface="Roboto"/>
            </a:endParaRPr>
          </a:p>
          <a:p>
            <a:pPr indent="0" lvl="0" marL="0" rtl="0" algn="l">
              <a:lnSpc>
                <a:spcPct val="100000"/>
              </a:lnSpc>
              <a:spcBef>
                <a:spcPts val="1000"/>
              </a:spcBef>
              <a:spcAft>
                <a:spcPts val="1000"/>
              </a:spcAft>
              <a:buNone/>
            </a:pPr>
            <a:r>
              <a:rPr lang="en-US" sz="1800">
                <a:solidFill>
                  <a:schemeClr val="dk2"/>
                </a:solidFill>
                <a:latin typeface="Roboto"/>
                <a:ea typeface="Roboto"/>
                <a:cs typeface="Roboto"/>
                <a:sym typeface="Roboto"/>
              </a:rPr>
              <a:t>And search within </a:t>
            </a:r>
            <a:r>
              <a:rPr lang="en-US" sz="1800">
                <a:solidFill>
                  <a:schemeClr val="dk2"/>
                </a:solidFill>
                <a:latin typeface="Roboto"/>
                <a:ea typeface="Roboto"/>
                <a:cs typeface="Roboto"/>
                <a:sym typeface="Roboto"/>
              </a:rPr>
              <a:t>results using additional keywords</a:t>
            </a:r>
            <a:endParaRPr sz="1800">
              <a:solidFill>
                <a:schemeClr val="dk2"/>
              </a:solidFill>
              <a:latin typeface="Roboto"/>
              <a:ea typeface="Roboto"/>
              <a:cs typeface="Roboto"/>
              <a:sym typeface="Roboto"/>
            </a:endParaRPr>
          </a:p>
        </p:txBody>
      </p:sp>
      <p:sp>
        <p:nvSpPr>
          <p:cNvPr id="730" name="Google Shape;730;p114"/>
          <p:cNvSpPr txBox="1"/>
          <p:nvPr>
            <p:ph idx="12" type="sldNum"/>
          </p:nvPr>
        </p:nvSpPr>
        <p:spPr>
          <a:xfrm>
            <a:off x="7991856" y="459943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731" name="Google Shape;731;p114"/>
          <p:cNvSpPr txBox="1"/>
          <p:nvPr>
            <p:ph type="title"/>
          </p:nvPr>
        </p:nvSpPr>
        <p:spPr>
          <a:xfrm>
            <a:off x="703275" y="393300"/>
            <a:ext cx="3270600" cy="2925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400"/>
              </a:spcAft>
              <a:buClr>
                <a:schemeClr val="dk1"/>
              </a:buClr>
              <a:buSzPts val="1100"/>
              <a:buFont typeface="Arial"/>
              <a:buNone/>
            </a:pPr>
            <a:r>
              <a:rPr lang="en-US" sz="1900">
                <a:solidFill>
                  <a:srgbClr val="676765"/>
                </a:solidFill>
                <a:highlight>
                  <a:schemeClr val="lt1"/>
                </a:highlight>
              </a:rPr>
              <a:t>Searchin</a:t>
            </a:r>
            <a:r>
              <a:rPr lang="en-US" sz="1900">
                <a:solidFill>
                  <a:srgbClr val="676765"/>
                </a:solidFill>
                <a:highlight>
                  <a:schemeClr val="lt1"/>
                </a:highlight>
              </a:rPr>
              <a:t>g</a:t>
            </a:r>
            <a:r>
              <a:rPr lang="en-US" sz="1900">
                <a:solidFill>
                  <a:srgbClr val="676765"/>
                </a:solidFill>
                <a:highlight>
                  <a:schemeClr val="lt1"/>
                </a:highlight>
              </a:rPr>
              <a:t> &gt; refining results</a:t>
            </a:r>
            <a:endParaRPr>
              <a:solidFill>
                <a:srgbClr val="676765"/>
              </a:solidFill>
            </a:endParaRPr>
          </a:p>
        </p:txBody>
      </p:sp>
      <p:cxnSp>
        <p:nvCxnSpPr>
          <p:cNvPr id="732" name="Google Shape;732;p114"/>
          <p:cNvCxnSpPr/>
          <p:nvPr/>
        </p:nvCxnSpPr>
        <p:spPr>
          <a:xfrm rot="10800000">
            <a:off x="5230075" y="228325"/>
            <a:ext cx="425400" cy="882300"/>
          </a:xfrm>
          <a:prstGeom prst="straightConnector1">
            <a:avLst/>
          </a:prstGeom>
          <a:noFill/>
          <a:ln cap="flat" cmpd="sng" w="9525">
            <a:solidFill>
              <a:srgbClr val="27CAE1"/>
            </a:solidFill>
            <a:prstDash val="solid"/>
            <a:round/>
            <a:headEnd len="med" w="med" type="none"/>
            <a:tailEnd len="med" w="med" type="none"/>
          </a:ln>
        </p:spPr>
      </p:cxnSp>
      <p:cxnSp>
        <p:nvCxnSpPr>
          <p:cNvPr id="733" name="Google Shape;733;p114"/>
          <p:cNvCxnSpPr/>
          <p:nvPr/>
        </p:nvCxnSpPr>
        <p:spPr>
          <a:xfrm flipH="1">
            <a:off x="5233200" y="5000625"/>
            <a:ext cx="710400" cy="37800"/>
          </a:xfrm>
          <a:prstGeom prst="straightConnector1">
            <a:avLst/>
          </a:prstGeom>
          <a:noFill/>
          <a:ln cap="flat" cmpd="sng" w="9525">
            <a:solidFill>
              <a:srgbClr val="27CAE1"/>
            </a:solidFill>
            <a:prstDash val="solid"/>
            <a:round/>
            <a:headEnd len="med" w="med" type="none"/>
            <a:tailEnd len="med" w="med" type="none"/>
          </a:ln>
        </p:spPr>
      </p:cxnSp>
      <p:pic>
        <p:nvPicPr>
          <p:cNvPr id="734" name="Google Shape;734;p114"/>
          <p:cNvPicPr preferRelativeResize="0"/>
          <p:nvPr/>
        </p:nvPicPr>
        <p:blipFill>
          <a:blip r:embed="rId3">
            <a:alphaModFix/>
          </a:blip>
          <a:stretch>
            <a:fillRect/>
          </a:stretch>
        </p:blipFill>
        <p:spPr>
          <a:xfrm>
            <a:off x="7886689" y="337607"/>
            <a:ext cx="578061" cy="576806"/>
          </a:xfrm>
          <a:prstGeom prst="rect">
            <a:avLst/>
          </a:prstGeom>
          <a:noFill/>
          <a:ln>
            <a:noFill/>
          </a:ln>
        </p:spPr>
      </p:pic>
      <p:pic>
        <p:nvPicPr>
          <p:cNvPr id="735" name="Google Shape;735;p114"/>
          <p:cNvPicPr preferRelativeResize="0"/>
          <p:nvPr/>
        </p:nvPicPr>
        <p:blipFill>
          <a:blip r:embed="rId4">
            <a:alphaModFix/>
          </a:blip>
          <a:stretch>
            <a:fillRect/>
          </a:stretch>
        </p:blipFill>
        <p:spPr>
          <a:xfrm>
            <a:off x="4425125" y="199725"/>
            <a:ext cx="799659" cy="4838699"/>
          </a:xfrm>
          <a:prstGeom prst="rect">
            <a:avLst/>
          </a:prstGeom>
          <a:noFill/>
          <a:ln cap="flat" cmpd="sng" w="9525">
            <a:solidFill>
              <a:srgbClr val="27CAE1"/>
            </a:solidFill>
            <a:prstDash val="solid"/>
            <a:round/>
            <a:headEnd len="sm" w="sm" type="none"/>
            <a:tailEnd len="sm" w="sm" type="none"/>
          </a:ln>
        </p:spPr>
      </p:pic>
      <p:pic>
        <p:nvPicPr>
          <p:cNvPr id="736" name="Google Shape;736;p114"/>
          <p:cNvPicPr preferRelativeResize="0"/>
          <p:nvPr/>
        </p:nvPicPr>
        <p:blipFill>
          <a:blip r:embed="rId5">
            <a:alphaModFix/>
          </a:blip>
          <a:stretch>
            <a:fillRect/>
          </a:stretch>
        </p:blipFill>
        <p:spPr>
          <a:xfrm>
            <a:off x="5626101" y="1066798"/>
            <a:ext cx="3229201" cy="3947247"/>
          </a:xfrm>
          <a:prstGeom prst="rect">
            <a:avLst/>
          </a:prstGeom>
          <a:noFill/>
          <a:ln cap="flat" cmpd="sng" w="9525">
            <a:solidFill>
              <a:srgbClr val="27CAE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115"/>
          <p:cNvSpPr txBox="1"/>
          <p:nvPr>
            <p:ph idx="12" type="sldNum"/>
          </p:nvPr>
        </p:nvSpPr>
        <p:spPr>
          <a:xfrm>
            <a:off x="7991856" y="459943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743" name="Google Shape;743;p115"/>
          <p:cNvPicPr preferRelativeResize="0"/>
          <p:nvPr/>
        </p:nvPicPr>
        <p:blipFill>
          <a:blip r:embed="rId3">
            <a:alphaModFix/>
          </a:blip>
          <a:stretch>
            <a:fillRect/>
          </a:stretch>
        </p:blipFill>
        <p:spPr>
          <a:xfrm>
            <a:off x="703275" y="914400"/>
            <a:ext cx="5952902" cy="3543300"/>
          </a:xfrm>
          <a:prstGeom prst="rect">
            <a:avLst/>
          </a:prstGeom>
          <a:noFill/>
          <a:ln cap="flat" cmpd="sng" w="9525">
            <a:solidFill>
              <a:srgbClr val="27CAE1"/>
            </a:solidFill>
            <a:prstDash val="solid"/>
            <a:round/>
            <a:headEnd len="sm" w="sm" type="none"/>
            <a:tailEnd len="sm" w="sm" type="none"/>
          </a:ln>
        </p:spPr>
      </p:pic>
      <p:sp>
        <p:nvSpPr>
          <p:cNvPr id="744" name="Google Shape;744;p115"/>
          <p:cNvSpPr txBox="1"/>
          <p:nvPr/>
        </p:nvSpPr>
        <p:spPr>
          <a:xfrm>
            <a:off x="655650" y="281875"/>
            <a:ext cx="6143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400"/>
              </a:spcAft>
              <a:buNone/>
            </a:pPr>
            <a:r>
              <a:rPr lang="en-US" sz="1900">
                <a:solidFill>
                  <a:srgbClr val="676765"/>
                </a:solidFill>
                <a:highlight>
                  <a:schemeClr val="lt1"/>
                </a:highlight>
                <a:latin typeface="Times"/>
                <a:ea typeface="Times"/>
                <a:cs typeface="Times"/>
                <a:sym typeface="Times"/>
              </a:rPr>
              <a:t>Searchin</a:t>
            </a:r>
            <a:r>
              <a:rPr lang="en-US" sz="1900">
                <a:solidFill>
                  <a:srgbClr val="676765"/>
                </a:solidFill>
                <a:highlight>
                  <a:schemeClr val="lt1"/>
                </a:highlight>
                <a:latin typeface="Times"/>
                <a:ea typeface="Times"/>
                <a:cs typeface="Times"/>
                <a:sym typeface="Times"/>
              </a:rPr>
              <a:t>g</a:t>
            </a:r>
            <a:r>
              <a:rPr lang="en-US" sz="1900">
                <a:solidFill>
                  <a:srgbClr val="676765"/>
                </a:solidFill>
                <a:highlight>
                  <a:schemeClr val="lt1"/>
                </a:highlight>
                <a:latin typeface="Times"/>
                <a:ea typeface="Times"/>
                <a:cs typeface="Times"/>
                <a:sym typeface="Times"/>
              </a:rPr>
              <a:t> &gt; downloading from search results</a:t>
            </a:r>
            <a:endParaRPr/>
          </a:p>
        </p:txBody>
      </p:sp>
      <p:pic>
        <p:nvPicPr>
          <p:cNvPr id="745" name="Google Shape;745;p115"/>
          <p:cNvPicPr preferRelativeResize="0"/>
          <p:nvPr/>
        </p:nvPicPr>
        <p:blipFill>
          <a:blip r:embed="rId4">
            <a:alphaModFix/>
          </a:blip>
          <a:stretch>
            <a:fillRect/>
          </a:stretch>
        </p:blipFill>
        <p:spPr>
          <a:xfrm>
            <a:off x="7850189" y="337607"/>
            <a:ext cx="578061" cy="576806"/>
          </a:xfrm>
          <a:prstGeom prst="rect">
            <a:avLst/>
          </a:prstGeom>
          <a:noFill/>
          <a:ln>
            <a:noFill/>
          </a:ln>
        </p:spPr>
      </p:pic>
      <p:sp>
        <p:nvSpPr>
          <p:cNvPr id="746" name="Google Shape;746;p115"/>
          <p:cNvSpPr/>
          <p:nvPr/>
        </p:nvSpPr>
        <p:spPr>
          <a:xfrm>
            <a:off x="3789975" y="2057400"/>
            <a:ext cx="907800" cy="16191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747" name="Google Shape;747;p115"/>
          <p:cNvSpPr/>
          <p:nvPr/>
        </p:nvSpPr>
        <p:spPr>
          <a:xfrm rot="-5402750">
            <a:off x="4355927" y="3245875"/>
            <a:ext cx="375000" cy="2322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7CAE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pic>
        <p:nvPicPr>
          <p:cNvPr id="753" name="Google Shape;753;p116"/>
          <p:cNvPicPr preferRelativeResize="0"/>
          <p:nvPr/>
        </p:nvPicPr>
        <p:blipFill>
          <a:blip r:embed="rId3">
            <a:alphaModFix/>
          </a:blip>
          <a:stretch>
            <a:fillRect/>
          </a:stretch>
        </p:blipFill>
        <p:spPr>
          <a:xfrm>
            <a:off x="4709375" y="914400"/>
            <a:ext cx="3597049" cy="477000"/>
          </a:xfrm>
          <a:prstGeom prst="rect">
            <a:avLst/>
          </a:prstGeom>
          <a:noFill/>
          <a:ln cap="flat" cmpd="sng" w="9525">
            <a:solidFill>
              <a:srgbClr val="27CAE1"/>
            </a:solidFill>
            <a:prstDash val="solid"/>
            <a:round/>
            <a:headEnd len="sm" w="sm" type="none"/>
            <a:tailEnd len="sm" w="sm" type="none"/>
          </a:ln>
        </p:spPr>
      </p:pic>
      <p:sp>
        <p:nvSpPr>
          <p:cNvPr id="754" name="Google Shape;754;p116"/>
          <p:cNvSpPr txBox="1"/>
          <p:nvPr>
            <p:ph idx="12" type="sldNum"/>
          </p:nvPr>
        </p:nvSpPr>
        <p:spPr>
          <a:xfrm>
            <a:off x="7991856" y="459943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755" name="Google Shape;755;p116"/>
          <p:cNvSpPr txBox="1"/>
          <p:nvPr/>
        </p:nvSpPr>
        <p:spPr>
          <a:xfrm>
            <a:off x="3006975" y="1919475"/>
            <a:ext cx="163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756" name="Google Shape;756;p116"/>
          <p:cNvSpPr txBox="1"/>
          <p:nvPr/>
        </p:nvSpPr>
        <p:spPr>
          <a:xfrm>
            <a:off x="6403900" y="2319675"/>
            <a:ext cx="24393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2"/>
                </a:solidFill>
                <a:latin typeface="Roboto"/>
                <a:ea typeface="Roboto"/>
                <a:cs typeface="Roboto"/>
                <a:sym typeface="Roboto"/>
              </a:rPr>
              <a:t>click on the Download button on the item page</a:t>
            </a:r>
            <a:endParaRPr sz="1800">
              <a:solidFill>
                <a:schemeClr val="dk2"/>
              </a:solidFill>
              <a:latin typeface="Roboto"/>
              <a:ea typeface="Roboto"/>
              <a:cs typeface="Roboto"/>
              <a:sym typeface="Roboto"/>
            </a:endParaRPr>
          </a:p>
        </p:txBody>
      </p:sp>
      <p:sp>
        <p:nvSpPr>
          <p:cNvPr id="757" name="Google Shape;757;p116"/>
          <p:cNvSpPr txBox="1"/>
          <p:nvPr/>
        </p:nvSpPr>
        <p:spPr>
          <a:xfrm>
            <a:off x="703275" y="208800"/>
            <a:ext cx="5153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400"/>
              </a:spcAft>
              <a:buNone/>
            </a:pPr>
            <a:r>
              <a:rPr lang="en-US" sz="1900">
                <a:solidFill>
                  <a:srgbClr val="676765"/>
                </a:solidFill>
                <a:highlight>
                  <a:schemeClr val="lt1"/>
                </a:highlight>
                <a:latin typeface="Times"/>
                <a:ea typeface="Times"/>
                <a:cs typeface="Times"/>
                <a:sym typeface="Times"/>
              </a:rPr>
              <a:t>Searching &gt; downloading from the item page</a:t>
            </a:r>
            <a:endParaRPr/>
          </a:p>
        </p:txBody>
      </p:sp>
      <p:pic>
        <p:nvPicPr>
          <p:cNvPr id="758" name="Google Shape;758;p116"/>
          <p:cNvPicPr preferRelativeResize="0"/>
          <p:nvPr/>
        </p:nvPicPr>
        <p:blipFill>
          <a:blip r:embed="rId4">
            <a:alphaModFix/>
          </a:blip>
          <a:stretch>
            <a:fillRect/>
          </a:stretch>
        </p:blipFill>
        <p:spPr>
          <a:xfrm>
            <a:off x="703275" y="1563150"/>
            <a:ext cx="5626101" cy="2993122"/>
          </a:xfrm>
          <a:prstGeom prst="rect">
            <a:avLst/>
          </a:prstGeom>
          <a:noFill/>
          <a:ln cap="flat" cmpd="sng" w="9525">
            <a:solidFill>
              <a:srgbClr val="27CAE1"/>
            </a:solidFill>
            <a:prstDash val="solid"/>
            <a:round/>
            <a:headEnd len="sm" w="sm" type="none"/>
            <a:tailEnd len="sm" w="sm" type="none"/>
          </a:ln>
        </p:spPr>
      </p:pic>
      <p:sp>
        <p:nvSpPr>
          <p:cNvPr id="759" name="Google Shape;759;p116"/>
          <p:cNvSpPr/>
          <p:nvPr/>
        </p:nvSpPr>
        <p:spPr>
          <a:xfrm>
            <a:off x="6403900" y="1047750"/>
            <a:ext cx="695400" cy="2412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cxnSp>
        <p:nvCxnSpPr>
          <p:cNvPr id="760" name="Google Shape;760;p116"/>
          <p:cNvCxnSpPr/>
          <p:nvPr/>
        </p:nvCxnSpPr>
        <p:spPr>
          <a:xfrm flipH="1">
            <a:off x="6286550" y="1404950"/>
            <a:ext cx="2014500" cy="652500"/>
          </a:xfrm>
          <a:prstGeom prst="straightConnector1">
            <a:avLst/>
          </a:prstGeom>
          <a:noFill/>
          <a:ln cap="flat" cmpd="sng" w="9525">
            <a:solidFill>
              <a:srgbClr val="27CAE1"/>
            </a:solidFill>
            <a:prstDash val="solid"/>
            <a:round/>
            <a:headEnd len="med" w="med" type="none"/>
            <a:tailEnd len="med" w="med" type="none"/>
          </a:ln>
        </p:spPr>
      </p:cxnSp>
      <p:cxnSp>
        <p:nvCxnSpPr>
          <p:cNvPr id="761" name="Google Shape;761;p116"/>
          <p:cNvCxnSpPr/>
          <p:nvPr/>
        </p:nvCxnSpPr>
        <p:spPr>
          <a:xfrm>
            <a:off x="4700600" y="1385900"/>
            <a:ext cx="262800" cy="665400"/>
          </a:xfrm>
          <a:prstGeom prst="straightConnector1">
            <a:avLst/>
          </a:prstGeom>
          <a:noFill/>
          <a:ln cap="flat" cmpd="sng" w="9525">
            <a:solidFill>
              <a:srgbClr val="27CAE1"/>
            </a:solidFill>
            <a:prstDash val="solid"/>
            <a:round/>
            <a:headEnd len="med" w="med" type="none"/>
            <a:tailEnd len="med" w="med" type="none"/>
          </a:ln>
        </p:spPr>
      </p:cxnSp>
      <p:sp>
        <p:nvSpPr>
          <p:cNvPr id="762" name="Google Shape;762;p116"/>
          <p:cNvSpPr/>
          <p:nvPr/>
        </p:nvSpPr>
        <p:spPr>
          <a:xfrm>
            <a:off x="4959350" y="1930400"/>
            <a:ext cx="1327200" cy="1269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pic>
        <p:nvPicPr>
          <p:cNvPr id="763" name="Google Shape;763;p116"/>
          <p:cNvPicPr preferRelativeResize="0"/>
          <p:nvPr/>
        </p:nvPicPr>
        <p:blipFill>
          <a:blip r:embed="rId5">
            <a:alphaModFix/>
          </a:blip>
          <a:stretch>
            <a:fillRect/>
          </a:stretch>
        </p:blipFill>
        <p:spPr>
          <a:xfrm>
            <a:off x="7886689" y="324057"/>
            <a:ext cx="578061" cy="57680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117"/>
          <p:cNvSpPr txBox="1"/>
          <p:nvPr>
            <p:ph idx="12" type="sldNum"/>
          </p:nvPr>
        </p:nvSpPr>
        <p:spPr>
          <a:xfrm>
            <a:off x="7890456" y="459943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770" name="Google Shape;770;p117"/>
          <p:cNvPicPr preferRelativeResize="0"/>
          <p:nvPr/>
        </p:nvPicPr>
        <p:blipFill rotWithShape="1">
          <a:blip r:embed="rId3">
            <a:alphaModFix/>
          </a:blip>
          <a:srcRect b="25709" l="14101" r="36400" t="14681"/>
          <a:stretch/>
        </p:blipFill>
        <p:spPr>
          <a:xfrm>
            <a:off x="3776475" y="914400"/>
            <a:ext cx="3971925" cy="4475752"/>
          </a:xfrm>
          <a:prstGeom prst="rect">
            <a:avLst/>
          </a:prstGeom>
          <a:noFill/>
          <a:ln cap="flat" cmpd="sng" w="9525">
            <a:solidFill>
              <a:srgbClr val="27CAE1"/>
            </a:solidFill>
            <a:prstDash val="solid"/>
            <a:round/>
            <a:headEnd len="sm" w="sm" type="none"/>
            <a:tailEnd len="sm" w="sm" type="none"/>
          </a:ln>
        </p:spPr>
      </p:pic>
      <p:sp>
        <p:nvSpPr>
          <p:cNvPr id="771" name="Google Shape;771;p117"/>
          <p:cNvSpPr txBox="1"/>
          <p:nvPr/>
        </p:nvSpPr>
        <p:spPr>
          <a:xfrm>
            <a:off x="703275" y="1190125"/>
            <a:ext cx="2448900" cy="831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en-US" sz="1800">
                <a:solidFill>
                  <a:schemeClr val="dk2"/>
                </a:solidFill>
                <a:latin typeface="Roboto"/>
                <a:ea typeface="Roboto"/>
                <a:cs typeface="Roboto"/>
                <a:sym typeface="Roboto"/>
              </a:rPr>
              <a:t>Choose the image tab on the advanced search page</a:t>
            </a:r>
            <a:endParaRPr sz="1800">
              <a:solidFill>
                <a:schemeClr val="dk2"/>
              </a:solidFill>
              <a:latin typeface="Roboto"/>
              <a:ea typeface="Roboto"/>
              <a:cs typeface="Roboto"/>
              <a:sym typeface="Roboto"/>
            </a:endParaRPr>
          </a:p>
        </p:txBody>
      </p:sp>
      <p:sp>
        <p:nvSpPr>
          <p:cNvPr id="772" name="Google Shape;772;p117"/>
          <p:cNvSpPr/>
          <p:nvPr/>
        </p:nvSpPr>
        <p:spPr>
          <a:xfrm>
            <a:off x="5032275" y="1331500"/>
            <a:ext cx="393600" cy="228600"/>
          </a:xfrm>
          <a:prstGeom prst="lef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17"/>
          <p:cNvSpPr txBox="1"/>
          <p:nvPr>
            <p:ph type="title"/>
          </p:nvPr>
        </p:nvSpPr>
        <p:spPr>
          <a:xfrm>
            <a:off x="703275" y="337600"/>
            <a:ext cx="3073200" cy="3216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400"/>
              </a:spcAft>
              <a:buClr>
                <a:schemeClr val="dk1"/>
              </a:buClr>
              <a:buSzPts val="1100"/>
              <a:buFont typeface="Arial"/>
              <a:buNone/>
            </a:pPr>
            <a:r>
              <a:rPr lang="en-US" sz="1900">
                <a:solidFill>
                  <a:srgbClr val="676765"/>
                </a:solidFill>
                <a:highlight>
                  <a:schemeClr val="lt1"/>
                </a:highlight>
              </a:rPr>
              <a:t>Searchin</a:t>
            </a:r>
            <a:r>
              <a:rPr lang="en-US" sz="1900">
                <a:solidFill>
                  <a:srgbClr val="676765"/>
                </a:solidFill>
                <a:highlight>
                  <a:schemeClr val="lt1"/>
                </a:highlight>
              </a:rPr>
              <a:t>g</a:t>
            </a:r>
            <a:r>
              <a:rPr lang="en-US" sz="1900">
                <a:solidFill>
                  <a:srgbClr val="676765"/>
                </a:solidFill>
                <a:highlight>
                  <a:schemeClr val="lt1"/>
                </a:highlight>
              </a:rPr>
              <a:t> &gt; advanced search</a:t>
            </a:r>
            <a:endParaRPr>
              <a:solidFill>
                <a:srgbClr val="676765"/>
              </a:solidFill>
            </a:endParaRPr>
          </a:p>
        </p:txBody>
      </p:sp>
      <p:pic>
        <p:nvPicPr>
          <p:cNvPr id="774" name="Google Shape;774;p117"/>
          <p:cNvPicPr preferRelativeResize="0"/>
          <p:nvPr/>
        </p:nvPicPr>
        <p:blipFill>
          <a:blip r:embed="rId4">
            <a:alphaModFix/>
          </a:blip>
          <a:stretch>
            <a:fillRect/>
          </a:stretch>
        </p:blipFill>
        <p:spPr>
          <a:xfrm>
            <a:off x="7850189" y="337607"/>
            <a:ext cx="578061" cy="57680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118"/>
          <p:cNvSpPr txBox="1"/>
          <p:nvPr>
            <p:ph idx="4294967295" type="title"/>
          </p:nvPr>
        </p:nvSpPr>
        <p:spPr>
          <a:xfrm>
            <a:off x="704088" y="1271016"/>
            <a:ext cx="5340000" cy="2596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5000">
                <a:solidFill>
                  <a:schemeClr val="lt1"/>
                </a:solidFill>
              </a:rPr>
              <a:t>Browsing</a:t>
            </a:r>
            <a:endParaRPr sz="5000">
              <a:solidFill>
                <a:schemeClr val="lt1"/>
              </a:solidFill>
            </a:endParaRPr>
          </a:p>
        </p:txBody>
      </p:sp>
      <p:sp>
        <p:nvSpPr>
          <p:cNvPr id="781" name="Google Shape;781;p118"/>
          <p:cNvSpPr txBox="1"/>
          <p:nvPr>
            <p:ph idx="12" type="sldNum"/>
          </p:nvPr>
        </p:nvSpPr>
        <p:spPr>
          <a:xfrm>
            <a:off x="7344400" y="4457700"/>
            <a:ext cx="1199700" cy="393600"/>
          </a:xfrm>
          <a:prstGeom prst="rect">
            <a:avLst/>
          </a:prstGeom>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last updated 10.17.2024               </a:t>
            </a:r>
            <a:fld id="{00000000-1234-1234-1234-123412341234}" type="slidenum">
              <a:rPr lang="en-US">
                <a:solidFill>
                  <a:srgbClr val="000000"/>
                </a:solidFill>
              </a:rPr>
              <a:t>‹#›</a:t>
            </a:fld>
            <a:endParaRPr>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119"/>
          <p:cNvSpPr txBox="1"/>
          <p:nvPr>
            <p:ph idx="12" type="sldNum"/>
          </p:nvPr>
        </p:nvSpPr>
        <p:spPr>
          <a:xfrm>
            <a:off x="7991856" y="459943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788" name="Google Shape;788;p119"/>
          <p:cNvSpPr txBox="1"/>
          <p:nvPr/>
        </p:nvSpPr>
        <p:spPr>
          <a:xfrm>
            <a:off x="2410100" y="1657750"/>
            <a:ext cx="4090800" cy="77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solidFill>
                <a:schemeClr val="dk1"/>
              </a:solidFill>
              <a:latin typeface="Roboto"/>
              <a:ea typeface="Roboto"/>
              <a:cs typeface="Roboto"/>
              <a:sym typeface="Roboto"/>
            </a:endParaRPr>
          </a:p>
          <a:p>
            <a:pPr indent="0" lvl="0" marL="457200" rtl="0" algn="l">
              <a:spcBef>
                <a:spcPts val="1000"/>
              </a:spcBef>
              <a:spcAft>
                <a:spcPts val="0"/>
              </a:spcAft>
              <a:buNone/>
            </a:pPr>
            <a:r>
              <a:t/>
            </a:r>
            <a:endParaRPr>
              <a:latin typeface="Roboto"/>
              <a:ea typeface="Roboto"/>
              <a:cs typeface="Roboto"/>
              <a:sym typeface="Roboto"/>
            </a:endParaRPr>
          </a:p>
        </p:txBody>
      </p:sp>
      <p:sp>
        <p:nvSpPr>
          <p:cNvPr id="789" name="Google Shape;789;p119"/>
          <p:cNvSpPr txBox="1"/>
          <p:nvPr>
            <p:ph type="title"/>
          </p:nvPr>
        </p:nvSpPr>
        <p:spPr>
          <a:xfrm>
            <a:off x="703275" y="364200"/>
            <a:ext cx="4922700" cy="3216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400"/>
              </a:spcAft>
              <a:buClr>
                <a:schemeClr val="dk1"/>
              </a:buClr>
              <a:buSzPts val="1100"/>
              <a:buFont typeface="Arial"/>
              <a:buNone/>
            </a:pPr>
            <a:r>
              <a:rPr lang="en-US" sz="1900">
                <a:solidFill>
                  <a:srgbClr val="676765"/>
                </a:solidFill>
                <a:highlight>
                  <a:schemeClr val="lt1"/>
                </a:highlight>
              </a:rPr>
              <a:t>Browsin</a:t>
            </a:r>
            <a:r>
              <a:rPr lang="en-US" sz="1900">
                <a:solidFill>
                  <a:srgbClr val="676765"/>
                </a:solidFill>
                <a:highlight>
                  <a:schemeClr val="lt1"/>
                </a:highlight>
              </a:rPr>
              <a:t>g</a:t>
            </a:r>
            <a:r>
              <a:rPr lang="en-US" sz="1900">
                <a:solidFill>
                  <a:srgbClr val="676765"/>
                </a:solidFill>
                <a:highlight>
                  <a:schemeClr val="lt1"/>
                </a:highlight>
              </a:rPr>
              <a:t> &gt; images</a:t>
            </a:r>
            <a:endParaRPr>
              <a:solidFill>
                <a:srgbClr val="676765"/>
              </a:solidFill>
            </a:endParaRPr>
          </a:p>
        </p:txBody>
      </p:sp>
      <p:sp>
        <p:nvSpPr>
          <p:cNvPr id="790" name="Google Shape;790;p119"/>
          <p:cNvSpPr txBox="1"/>
          <p:nvPr>
            <p:ph type="title"/>
          </p:nvPr>
        </p:nvSpPr>
        <p:spPr>
          <a:xfrm>
            <a:off x="703275" y="1362700"/>
            <a:ext cx="5780100" cy="277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lang="en-US" sz="1800">
                <a:latin typeface="Roboto"/>
                <a:ea typeface="Roboto"/>
                <a:cs typeface="Roboto"/>
                <a:sym typeface="Roboto"/>
              </a:rPr>
              <a:t>Choose images </a:t>
            </a:r>
            <a:r>
              <a:rPr lang="en-US" sz="1800">
                <a:latin typeface="Roboto"/>
                <a:ea typeface="Roboto"/>
                <a:cs typeface="Roboto"/>
                <a:sym typeface="Roboto"/>
              </a:rPr>
              <a:t>from</a:t>
            </a:r>
            <a:r>
              <a:rPr lang="en-US" sz="1800">
                <a:latin typeface="Roboto"/>
                <a:ea typeface="Roboto"/>
                <a:cs typeface="Roboto"/>
                <a:sym typeface="Roboto"/>
              </a:rPr>
              <a:t> the browse dropdown menu</a:t>
            </a:r>
            <a:endParaRPr sz="1800">
              <a:latin typeface="Roboto"/>
              <a:ea typeface="Roboto"/>
              <a:cs typeface="Roboto"/>
              <a:sym typeface="Roboto"/>
            </a:endParaRPr>
          </a:p>
        </p:txBody>
      </p:sp>
      <p:pic>
        <p:nvPicPr>
          <p:cNvPr id="791" name="Google Shape;791;p119"/>
          <p:cNvPicPr preferRelativeResize="0"/>
          <p:nvPr/>
        </p:nvPicPr>
        <p:blipFill>
          <a:blip r:embed="rId3">
            <a:alphaModFix/>
          </a:blip>
          <a:stretch>
            <a:fillRect/>
          </a:stretch>
        </p:blipFill>
        <p:spPr>
          <a:xfrm>
            <a:off x="703275" y="1905000"/>
            <a:ext cx="7658122" cy="2252149"/>
          </a:xfrm>
          <a:prstGeom prst="rect">
            <a:avLst/>
          </a:prstGeom>
          <a:noFill/>
          <a:ln cap="flat" cmpd="sng" w="9525">
            <a:solidFill>
              <a:srgbClr val="27CAE1"/>
            </a:solidFill>
            <a:prstDash val="solid"/>
            <a:round/>
            <a:headEnd len="sm" w="sm" type="none"/>
            <a:tailEnd len="sm" w="sm" type="none"/>
          </a:ln>
        </p:spPr>
      </p:pic>
      <p:sp>
        <p:nvSpPr>
          <p:cNvPr id="792" name="Google Shape;792;p119"/>
          <p:cNvSpPr/>
          <p:nvPr/>
        </p:nvSpPr>
        <p:spPr>
          <a:xfrm>
            <a:off x="6423025" y="2469225"/>
            <a:ext cx="1219200" cy="14838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19"/>
          <p:cNvSpPr/>
          <p:nvPr/>
        </p:nvSpPr>
        <p:spPr>
          <a:xfrm>
            <a:off x="7105675" y="2201650"/>
            <a:ext cx="512400" cy="2325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19"/>
          <p:cNvSpPr/>
          <p:nvPr/>
        </p:nvSpPr>
        <p:spPr>
          <a:xfrm rot="10797250">
            <a:off x="7032627" y="3532850"/>
            <a:ext cx="375000" cy="2322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7CAE1"/>
              </a:solidFill>
            </a:endParaRPr>
          </a:p>
        </p:txBody>
      </p:sp>
      <p:pic>
        <p:nvPicPr>
          <p:cNvPr id="795" name="Google Shape;795;p119"/>
          <p:cNvPicPr preferRelativeResize="0"/>
          <p:nvPr/>
        </p:nvPicPr>
        <p:blipFill>
          <a:blip r:embed="rId4">
            <a:alphaModFix/>
          </a:blip>
          <a:stretch>
            <a:fillRect/>
          </a:stretch>
        </p:blipFill>
        <p:spPr>
          <a:xfrm>
            <a:off x="7850212" y="288538"/>
            <a:ext cx="627218" cy="6258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pic>
        <p:nvPicPr>
          <p:cNvPr id="801" name="Google Shape;801;p120"/>
          <p:cNvPicPr preferRelativeResize="0"/>
          <p:nvPr/>
        </p:nvPicPr>
        <p:blipFill rotWithShape="1">
          <a:blip r:embed="rId3">
            <a:alphaModFix/>
          </a:blip>
          <a:srcRect b="3710" l="18946" r="31726" t="14201"/>
          <a:stretch/>
        </p:blipFill>
        <p:spPr>
          <a:xfrm>
            <a:off x="703275" y="1495725"/>
            <a:ext cx="5309251" cy="3360775"/>
          </a:xfrm>
          <a:prstGeom prst="rect">
            <a:avLst/>
          </a:prstGeom>
          <a:noFill/>
          <a:ln cap="flat" cmpd="sng" w="9525">
            <a:solidFill>
              <a:srgbClr val="27CAE1"/>
            </a:solidFill>
            <a:prstDash val="solid"/>
            <a:round/>
            <a:headEnd len="sm" w="sm" type="none"/>
            <a:tailEnd len="sm" w="sm" type="none"/>
          </a:ln>
        </p:spPr>
      </p:pic>
      <p:sp>
        <p:nvSpPr>
          <p:cNvPr id="802" name="Google Shape;802;p120"/>
          <p:cNvSpPr txBox="1"/>
          <p:nvPr>
            <p:ph type="title"/>
          </p:nvPr>
        </p:nvSpPr>
        <p:spPr>
          <a:xfrm>
            <a:off x="703275" y="377900"/>
            <a:ext cx="4498200" cy="292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Browse &gt; collections</a:t>
            </a:r>
            <a:endParaRPr/>
          </a:p>
        </p:txBody>
      </p:sp>
      <p:sp>
        <p:nvSpPr>
          <p:cNvPr id="803" name="Google Shape;803;p120"/>
          <p:cNvSpPr txBox="1"/>
          <p:nvPr>
            <p:ph idx="12" type="sldNum"/>
          </p:nvPr>
        </p:nvSpPr>
        <p:spPr>
          <a:xfrm>
            <a:off x="7991856" y="460670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804" name="Google Shape;804;p120"/>
          <p:cNvSpPr txBox="1"/>
          <p:nvPr>
            <p:ph idx="1" type="body"/>
          </p:nvPr>
        </p:nvSpPr>
        <p:spPr>
          <a:xfrm>
            <a:off x="703275" y="944463"/>
            <a:ext cx="70326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0" lang="en-US"/>
              <a:t>Image browse page provides several options for exploration</a:t>
            </a:r>
            <a:endParaRPr b="0"/>
          </a:p>
        </p:txBody>
      </p:sp>
      <p:sp>
        <p:nvSpPr>
          <p:cNvPr id="805" name="Google Shape;805;p120"/>
          <p:cNvSpPr/>
          <p:nvPr/>
        </p:nvSpPr>
        <p:spPr>
          <a:xfrm>
            <a:off x="905600" y="2202525"/>
            <a:ext cx="2678400" cy="3552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20"/>
          <p:cNvSpPr/>
          <p:nvPr/>
        </p:nvSpPr>
        <p:spPr>
          <a:xfrm rot="10797250">
            <a:off x="3759452" y="2249850"/>
            <a:ext cx="375000" cy="2322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7CAE1"/>
              </a:solidFill>
            </a:endParaRPr>
          </a:p>
        </p:txBody>
      </p:sp>
      <p:sp>
        <p:nvSpPr>
          <p:cNvPr id="807" name="Google Shape;807;p120"/>
          <p:cNvSpPr txBox="1"/>
          <p:nvPr/>
        </p:nvSpPr>
        <p:spPr>
          <a:xfrm>
            <a:off x="6465700" y="1495725"/>
            <a:ext cx="2678400" cy="34185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Clr>
                <a:schemeClr val="accent2"/>
              </a:buClr>
              <a:buSzPts val="1200"/>
              <a:buFont typeface="Roboto"/>
              <a:buChar char="●"/>
            </a:pPr>
            <a:r>
              <a:rPr b="1" lang="en-US">
                <a:solidFill>
                  <a:srgbClr val="343332"/>
                </a:solidFill>
                <a:latin typeface="Roboto"/>
                <a:ea typeface="Roboto"/>
                <a:cs typeface="Roboto"/>
                <a:sym typeface="Roboto"/>
              </a:rPr>
              <a:t>All Collections </a:t>
            </a:r>
            <a:r>
              <a:rPr lang="en-US">
                <a:solidFill>
                  <a:schemeClr val="dk1"/>
                </a:solidFill>
                <a:latin typeface="Roboto"/>
                <a:ea typeface="Roboto"/>
                <a:cs typeface="Roboto"/>
                <a:sym typeface="Roboto"/>
              </a:rPr>
              <a:t>from libraries around the world</a:t>
            </a:r>
            <a:endParaRPr>
              <a:solidFill>
                <a:schemeClr val="dk1"/>
              </a:solidFill>
              <a:latin typeface="Roboto"/>
              <a:ea typeface="Roboto"/>
              <a:cs typeface="Roboto"/>
              <a:sym typeface="Roboto"/>
            </a:endParaRPr>
          </a:p>
          <a:p>
            <a:pPr indent="-304800" lvl="0" marL="457200" rtl="0" algn="l">
              <a:lnSpc>
                <a:spcPct val="115000"/>
              </a:lnSpc>
              <a:spcBef>
                <a:spcPts val="1000"/>
              </a:spcBef>
              <a:spcAft>
                <a:spcPts val="0"/>
              </a:spcAft>
              <a:buClr>
                <a:schemeClr val="accent2"/>
              </a:buClr>
              <a:buSzPts val="1200"/>
              <a:buFont typeface="Roboto"/>
              <a:buChar char="●"/>
            </a:pPr>
            <a:r>
              <a:rPr b="1" lang="en-US">
                <a:solidFill>
                  <a:srgbClr val="343332"/>
                </a:solidFill>
                <a:latin typeface="Roboto"/>
                <a:ea typeface="Roboto"/>
                <a:cs typeface="Roboto"/>
                <a:sym typeface="Roboto"/>
              </a:rPr>
              <a:t>Artstor Collections </a:t>
            </a:r>
            <a:r>
              <a:rPr lang="en-US">
                <a:solidFill>
                  <a:srgbClr val="343332"/>
                </a:solidFill>
                <a:latin typeface="Roboto"/>
                <a:ea typeface="Roboto"/>
                <a:cs typeface="Roboto"/>
                <a:sym typeface="Roboto"/>
              </a:rPr>
              <a:t>curated from museums and libraries</a:t>
            </a:r>
            <a:endParaRPr>
              <a:solidFill>
                <a:srgbClr val="343332"/>
              </a:solidFill>
              <a:latin typeface="Roboto"/>
              <a:ea typeface="Roboto"/>
              <a:cs typeface="Roboto"/>
              <a:sym typeface="Roboto"/>
            </a:endParaRPr>
          </a:p>
          <a:p>
            <a:pPr indent="-304800" lvl="0" marL="457200" rtl="0" algn="l">
              <a:lnSpc>
                <a:spcPct val="115000"/>
              </a:lnSpc>
              <a:spcBef>
                <a:spcPts val="1000"/>
              </a:spcBef>
              <a:spcAft>
                <a:spcPts val="0"/>
              </a:spcAft>
              <a:buClr>
                <a:schemeClr val="accent2"/>
              </a:buClr>
              <a:buSzPts val="1200"/>
              <a:buFont typeface="Roboto"/>
              <a:buChar char="●"/>
            </a:pPr>
            <a:r>
              <a:rPr b="1" lang="en-US">
                <a:solidFill>
                  <a:srgbClr val="343332"/>
                </a:solidFill>
                <a:latin typeface="Roboto"/>
                <a:ea typeface="Roboto"/>
                <a:cs typeface="Roboto"/>
                <a:sym typeface="Roboto"/>
              </a:rPr>
              <a:t>Classification</a:t>
            </a:r>
            <a:r>
              <a:rPr b="1" lang="en-US">
                <a:solidFill>
                  <a:srgbClr val="343332"/>
                </a:solidFill>
                <a:latin typeface="Roboto"/>
                <a:ea typeface="Roboto"/>
                <a:cs typeface="Roboto"/>
                <a:sym typeface="Roboto"/>
              </a:rPr>
              <a:t> </a:t>
            </a:r>
            <a:r>
              <a:rPr lang="en-US">
                <a:solidFill>
                  <a:srgbClr val="343332"/>
                </a:solidFill>
                <a:latin typeface="Roboto"/>
                <a:ea typeface="Roboto"/>
                <a:cs typeface="Roboto"/>
                <a:sym typeface="Roboto"/>
              </a:rPr>
              <a:t>choose from sixteen categories</a:t>
            </a:r>
            <a:endParaRPr>
              <a:solidFill>
                <a:srgbClr val="343332"/>
              </a:solidFill>
              <a:latin typeface="Roboto"/>
              <a:ea typeface="Roboto"/>
              <a:cs typeface="Roboto"/>
              <a:sym typeface="Roboto"/>
            </a:endParaRPr>
          </a:p>
          <a:p>
            <a:pPr indent="-304800" lvl="0" marL="457200" rtl="0" algn="l">
              <a:lnSpc>
                <a:spcPct val="115000"/>
              </a:lnSpc>
              <a:spcBef>
                <a:spcPts val="1000"/>
              </a:spcBef>
              <a:spcAft>
                <a:spcPts val="1000"/>
              </a:spcAft>
              <a:buClr>
                <a:schemeClr val="accent2"/>
              </a:buClr>
              <a:buSzPts val="1200"/>
              <a:buFont typeface="Roboto"/>
              <a:buChar char="●"/>
            </a:pPr>
            <a:r>
              <a:rPr b="1" lang="en-US">
                <a:solidFill>
                  <a:srgbClr val="343332"/>
                </a:solidFill>
                <a:latin typeface="Roboto"/>
                <a:ea typeface="Roboto"/>
                <a:cs typeface="Roboto"/>
                <a:sym typeface="Roboto"/>
              </a:rPr>
              <a:t>Geography </a:t>
            </a:r>
            <a:r>
              <a:rPr lang="en-US">
                <a:solidFill>
                  <a:srgbClr val="343332"/>
                </a:solidFill>
                <a:latin typeface="Roboto"/>
                <a:ea typeface="Roboto"/>
                <a:cs typeface="Roboto"/>
                <a:sym typeface="Roboto"/>
              </a:rPr>
              <a:t>choose a region or country </a:t>
            </a:r>
            <a:endParaRPr>
              <a:solidFill>
                <a:srgbClr val="343332"/>
              </a:solidFill>
              <a:latin typeface="Roboto"/>
              <a:ea typeface="Roboto"/>
              <a:cs typeface="Roboto"/>
              <a:sym typeface="Roboto"/>
            </a:endParaRPr>
          </a:p>
        </p:txBody>
      </p:sp>
      <p:pic>
        <p:nvPicPr>
          <p:cNvPr id="808" name="Google Shape;808;p120"/>
          <p:cNvPicPr preferRelativeResize="0"/>
          <p:nvPr/>
        </p:nvPicPr>
        <p:blipFill>
          <a:blip r:embed="rId4">
            <a:alphaModFix/>
          </a:blip>
          <a:stretch>
            <a:fillRect/>
          </a:stretch>
        </p:blipFill>
        <p:spPr>
          <a:xfrm>
            <a:off x="7850212" y="288538"/>
            <a:ext cx="627218" cy="6258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121"/>
          <p:cNvSpPr txBox="1"/>
          <p:nvPr>
            <p:ph idx="4294967295" type="title"/>
          </p:nvPr>
        </p:nvSpPr>
        <p:spPr>
          <a:xfrm>
            <a:off x="704104" y="1271025"/>
            <a:ext cx="7127400" cy="2596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5000">
                <a:solidFill>
                  <a:schemeClr val="lt1"/>
                </a:solidFill>
              </a:rPr>
              <a:t>Your Workspace </a:t>
            </a:r>
            <a:endParaRPr sz="5000">
              <a:solidFill>
                <a:schemeClr val="lt1"/>
              </a:solidFill>
            </a:endParaRPr>
          </a:p>
          <a:p>
            <a:pPr indent="0" lvl="0" marL="0" rtl="0" algn="l">
              <a:spcBef>
                <a:spcPts val="0"/>
              </a:spcBef>
              <a:spcAft>
                <a:spcPts val="0"/>
              </a:spcAft>
              <a:buNone/>
            </a:pPr>
            <a:r>
              <a:rPr lang="en-US" sz="5000">
                <a:solidFill>
                  <a:schemeClr val="lt1"/>
                </a:solidFill>
              </a:rPr>
              <a:t>&gt; saving what you find </a:t>
            </a:r>
            <a:endParaRPr sz="5000">
              <a:solidFill>
                <a:schemeClr val="lt1"/>
              </a:solidFill>
            </a:endParaRPr>
          </a:p>
        </p:txBody>
      </p:sp>
      <p:sp>
        <p:nvSpPr>
          <p:cNvPr id="815" name="Google Shape;815;p121"/>
          <p:cNvSpPr txBox="1"/>
          <p:nvPr>
            <p:ph idx="12" type="sldNum"/>
          </p:nvPr>
        </p:nvSpPr>
        <p:spPr>
          <a:xfrm>
            <a:off x="7344400" y="4457700"/>
            <a:ext cx="1199700" cy="393600"/>
          </a:xfrm>
          <a:prstGeom prst="rect">
            <a:avLst/>
          </a:prstGeom>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last updated 10.17.2024	</a:t>
            </a:r>
            <a:fld id="{00000000-1234-1234-1234-123412341234}" type="slidenum">
              <a:rPr lang="en-US">
                <a:solidFill>
                  <a:srgbClr val="000000"/>
                </a:solidFill>
              </a:rPr>
              <a:t>‹#›</a:t>
            </a:fld>
            <a:endParaRPr>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104"/>
          <p:cNvSpPr txBox="1"/>
          <p:nvPr>
            <p:ph idx="12" type="sldNum"/>
          </p:nvPr>
        </p:nvSpPr>
        <p:spPr>
          <a:xfrm>
            <a:off x="7991856" y="460670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122"/>
          <p:cNvSpPr txBox="1"/>
          <p:nvPr>
            <p:ph type="title"/>
          </p:nvPr>
        </p:nvSpPr>
        <p:spPr>
          <a:xfrm>
            <a:off x="1782550" y="4715825"/>
            <a:ext cx="7464600" cy="277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t/>
            </a:r>
            <a:endParaRPr sz="1800">
              <a:latin typeface="Roboto"/>
              <a:ea typeface="Roboto"/>
              <a:cs typeface="Roboto"/>
              <a:sym typeface="Roboto"/>
            </a:endParaRPr>
          </a:p>
        </p:txBody>
      </p:sp>
      <p:sp>
        <p:nvSpPr>
          <p:cNvPr id="822" name="Google Shape;822;p122"/>
          <p:cNvSpPr txBox="1"/>
          <p:nvPr>
            <p:ph idx="12" type="sldNum"/>
          </p:nvPr>
        </p:nvSpPr>
        <p:spPr>
          <a:xfrm>
            <a:off x="7991856" y="459943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823" name="Google Shape;823;p122"/>
          <p:cNvSpPr txBox="1"/>
          <p:nvPr>
            <p:ph type="title"/>
          </p:nvPr>
        </p:nvSpPr>
        <p:spPr>
          <a:xfrm>
            <a:off x="703275" y="337625"/>
            <a:ext cx="4922700" cy="3216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400"/>
              </a:spcAft>
              <a:buClr>
                <a:schemeClr val="dk1"/>
              </a:buClr>
              <a:buSzPts val="1100"/>
              <a:buFont typeface="Arial"/>
              <a:buNone/>
            </a:pPr>
            <a:r>
              <a:rPr lang="en-US" sz="1900">
                <a:solidFill>
                  <a:srgbClr val="676765"/>
                </a:solidFill>
                <a:highlight>
                  <a:schemeClr val="lt1"/>
                </a:highlight>
              </a:rPr>
              <a:t>Workspace &gt; your personal account</a:t>
            </a:r>
            <a:endParaRPr>
              <a:solidFill>
                <a:srgbClr val="676765"/>
              </a:solidFill>
            </a:endParaRPr>
          </a:p>
        </p:txBody>
      </p:sp>
      <p:pic>
        <p:nvPicPr>
          <p:cNvPr id="824" name="Google Shape;824;p122"/>
          <p:cNvPicPr preferRelativeResize="0"/>
          <p:nvPr/>
        </p:nvPicPr>
        <p:blipFill>
          <a:blip r:embed="rId3">
            <a:alphaModFix/>
          </a:blip>
          <a:stretch>
            <a:fillRect/>
          </a:stretch>
        </p:blipFill>
        <p:spPr>
          <a:xfrm>
            <a:off x="0" y="1590755"/>
            <a:ext cx="9143999" cy="3038339"/>
          </a:xfrm>
          <a:prstGeom prst="rect">
            <a:avLst/>
          </a:prstGeom>
          <a:noFill/>
          <a:ln cap="flat" cmpd="sng" w="9525">
            <a:solidFill>
              <a:srgbClr val="27CAE1"/>
            </a:solidFill>
            <a:prstDash val="solid"/>
            <a:round/>
            <a:headEnd len="sm" w="sm" type="none"/>
            <a:tailEnd len="sm" w="sm" type="none"/>
          </a:ln>
        </p:spPr>
      </p:pic>
      <p:sp>
        <p:nvSpPr>
          <p:cNvPr id="825" name="Google Shape;825;p122"/>
          <p:cNvSpPr/>
          <p:nvPr/>
        </p:nvSpPr>
        <p:spPr>
          <a:xfrm rot="-5402750">
            <a:off x="8583109" y="2169619"/>
            <a:ext cx="375000" cy="2322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7CAE1"/>
              </a:solidFill>
            </a:endParaRPr>
          </a:p>
        </p:txBody>
      </p:sp>
      <p:pic>
        <p:nvPicPr>
          <p:cNvPr id="826" name="Google Shape;826;p122"/>
          <p:cNvPicPr preferRelativeResize="0"/>
          <p:nvPr/>
        </p:nvPicPr>
        <p:blipFill>
          <a:blip r:embed="rId4">
            <a:alphaModFix/>
          </a:blip>
          <a:stretch>
            <a:fillRect/>
          </a:stretch>
        </p:blipFill>
        <p:spPr>
          <a:xfrm>
            <a:off x="7861083" y="337632"/>
            <a:ext cx="578061" cy="576774"/>
          </a:xfrm>
          <a:prstGeom prst="rect">
            <a:avLst/>
          </a:prstGeom>
          <a:noFill/>
          <a:ln>
            <a:noFill/>
          </a:ln>
        </p:spPr>
      </p:pic>
      <p:sp>
        <p:nvSpPr>
          <p:cNvPr id="827" name="Google Shape;827;p122"/>
          <p:cNvSpPr txBox="1"/>
          <p:nvPr>
            <p:ph type="title"/>
          </p:nvPr>
        </p:nvSpPr>
        <p:spPr>
          <a:xfrm>
            <a:off x="701700" y="914394"/>
            <a:ext cx="7740600" cy="498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sz="1800">
                <a:solidFill>
                  <a:srgbClr val="676765"/>
                </a:solidFill>
                <a:latin typeface="Roboto"/>
                <a:ea typeface="Roboto"/>
                <a:cs typeface="Roboto"/>
                <a:sym typeface="Roboto"/>
              </a:rPr>
              <a:t>Use Workspace for saving and organizing what you find on JSTOR.</a:t>
            </a:r>
            <a:endParaRPr sz="1800">
              <a:solidFill>
                <a:srgbClr val="676765"/>
              </a:solidFill>
              <a:latin typeface="Roboto"/>
              <a:ea typeface="Roboto"/>
              <a:cs typeface="Roboto"/>
              <a:sym typeface="Roboto"/>
            </a:endParaRPr>
          </a:p>
          <a:p>
            <a:pPr indent="0" lvl="0" marL="0" rtl="0" algn="l">
              <a:lnSpc>
                <a:spcPct val="100000"/>
              </a:lnSpc>
              <a:spcBef>
                <a:spcPts val="0"/>
              </a:spcBef>
              <a:spcAft>
                <a:spcPts val="0"/>
              </a:spcAft>
              <a:buNone/>
            </a:pPr>
            <a:r>
              <a:rPr lang="en-US" sz="1800">
                <a:latin typeface="Roboto"/>
                <a:ea typeface="Roboto"/>
                <a:cs typeface="Roboto"/>
                <a:sym typeface="Roboto"/>
              </a:rPr>
              <a:t>You can find the Workspace button on every page</a:t>
            </a:r>
            <a:endParaRPr sz="1800">
              <a:solidFill>
                <a:srgbClr val="676765"/>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32" name="Shape 832"/>
        <p:cNvGrpSpPr/>
        <p:nvPr/>
      </p:nvGrpSpPr>
      <p:grpSpPr>
        <a:xfrm>
          <a:off x="0" y="0"/>
          <a:ext cx="0" cy="0"/>
          <a:chOff x="0" y="0"/>
          <a:chExt cx="0" cy="0"/>
        </a:xfrm>
      </p:grpSpPr>
      <p:sp>
        <p:nvSpPr>
          <p:cNvPr id="833" name="Google Shape;833;p123"/>
          <p:cNvSpPr txBox="1"/>
          <p:nvPr/>
        </p:nvSpPr>
        <p:spPr>
          <a:xfrm>
            <a:off x="703275" y="2057400"/>
            <a:ext cx="7032600" cy="1379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US" sz="1600">
                <a:latin typeface="Roboto"/>
                <a:ea typeface="Roboto"/>
                <a:cs typeface="Roboto"/>
                <a:sym typeface="Roboto"/>
              </a:rPr>
              <a:t>When you’re logged in with your personal account, you get:</a:t>
            </a:r>
            <a:endParaRPr b="1" sz="1600">
              <a:solidFill>
                <a:srgbClr val="000000"/>
              </a:solidFill>
              <a:latin typeface="Roboto"/>
              <a:ea typeface="Roboto"/>
              <a:cs typeface="Roboto"/>
              <a:sym typeface="Roboto"/>
            </a:endParaRPr>
          </a:p>
          <a:p>
            <a:pPr indent="-330200" lvl="1" marL="914400" rtl="0" algn="l">
              <a:lnSpc>
                <a:spcPct val="115000"/>
              </a:lnSpc>
              <a:spcBef>
                <a:spcPts val="0"/>
              </a:spcBef>
              <a:spcAft>
                <a:spcPts val="0"/>
              </a:spcAft>
              <a:buClr>
                <a:srgbClr val="FB4848"/>
              </a:buClr>
              <a:buSzPts val="1600"/>
              <a:buFont typeface="Roboto"/>
              <a:buChar char="○"/>
            </a:pPr>
            <a:r>
              <a:rPr lang="en-US" sz="1600">
                <a:solidFill>
                  <a:srgbClr val="000000"/>
                </a:solidFill>
                <a:latin typeface="Roboto"/>
                <a:ea typeface="Roboto"/>
                <a:cs typeface="Roboto"/>
                <a:sym typeface="Roboto"/>
              </a:rPr>
              <a:t>365-day remote access </a:t>
            </a:r>
            <a:endParaRPr sz="1600">
              <a:solidFill>
                <a:srgbClr val="000000"/>
              </a:solidFill>
              <a:latin typeface="Roboto"/>
              <a:ea typeface="Roboto"/>
              <a:cs typeface="Roboto"/>
              <a:sym typeface="Roboto"/>
            </a:endParaRPr>
          </a:p>
          <a:p>
            <a:pPr indent="-330200" lvl="1" marL="914400" rtl="0" algn="l">
              <a:lnSpc>
                <a:spcPct val="115000"/>
              </a:lnSpc>
              <a:spcBef>
                <a:spcPts val="0"/>
              </a:spcBef>
              <a:spcAft>
                <a:spcPts val="0"/>
              </a:spcAft>
              <a:buClr>
                <a:srgbClr val="FB4848"/>
              </a:buClr>
              <a:buSzPts val="1600"/>
              <a:buFont typeface="Roboto"/>
              <a:buChar char="○"/>
            </a:pPr>
            <a:r>
              <a:rPr lang="en-US" sz="1600">
                <a:solidFill>
                  <a:srgbClr val="000000"/>
                </a:solidFill>
                <a:latin typeface="Roboto"/>
                <a:ea typeface="Roboto"/>
                <a:cs typeface="Roboto"/>
                <a:sym typeface="Roboto"/>
              </a:rPr>
              <a:t>Pairing of your account with your institution</a:t>
            </a:r>
            <a:endParaRPr sz="1600">
              <a:solidFill>
                <a:srgbClr val="000000"/>
              </a:solidFill>
              <a:latin typeface="Roboto"/>
              <a:ea typeface="Roboto"/>
              <a:cs typeface="Roboto"/>
              <a:sym typeface="Roboto"/>
            </a:endParaRPr>
          </a:p>
          <a:p>
            <a:pPr indent="-330200" lvl="1" marL="914400" rtl="0" algn="l">
              <a:lnSpc>
                <a:spcPct val="115000"/>
              </a:lnSpc>
              <a:spcBef>
                <a:spcPts val="0"/>
              </a:spcBef>
              <a:spcAft>
                <a:spcPts val="0"/>
              </a:spcAft>
              <a:buClr>
                <a:srgbClr val="FB4848"/>
              </a:buClr>
              <a:buSzPts val="1600"/>
              <a:buFont typeface="Roboto"/>
              <a:buChar char="○"/>
            </a:pPr>
            <a:r>
              <a:rPr lang="en-US" sz="1600">
                <a:latin typeface="Roboto"/>
                <a:ea typeface="Roboto"/>
                <a:cs typeface="Roboto"/>
                <a:sym typeface="Roboto"/>
              </a:rPr>
              <a:t>Single Sign-on (if enabled at your institution)</a:t>
            </a:r>
            <a:endParaRPr sz="1600">
              <a:latin typeface="Roboto"/>
              <a:ea typeface="Roboto"/>
              <a:cs typeface="Roboto"/>
              <a:sym typeface="Roboto"/>
            </a:endParaRPr>
          </a:p>
          <a:p>
            <a:pPr indent="-330200" lvl="1" marL="914400" rtl="0" algn="l">
              <a:lnSpc>
                <a:spcPct val="115000"/>
              </a:lnSpc>
              <a:spcBef>
                <a:spcPts val="0"/>
              </a:spcBef>
              <a:spcAft>
                <a:spcPts val="0"/>
              </a:spcAft>
              <a:buClr>
                <a:srgbClr val="FB4848"/>
              </a:buClr>
              <a:buSzPts val="1600"/>
              <a:buFont typeface="Roboto"/>
              <a:buChar char="○"/>
            </a:pPr>
            <a:r>
              <a:rPr lang="en-US" sz="1600">
                <a:latin typeface="Roboto"/>
                <a:ea typeface="Roboto"/>
                <a:cs typeface="Roboto"/>
                <a:sym typeface="Roboto"/>
              </a:rPr>
              <a:t>Access from any computer, phone, or other device</a:t>
            </a:r>
            <a:endParaRPr b="1" sz="1600">
              <a:solidFill>
                <a:srgbClr val="000000"/>
              </a:solidFill>
              <a:latin typeface="Roboto"/>
              <a:ea typeface="Roboto"/>
              <a:cs typeface="Roboto"/>
              <a:sym typeface="Roboto"/>
            </a:endParaRPr>
          </a:p>
        </p:txBody>
      </p:sp>
      <p:sp>
        <p:nvSpPr>
          <p:cNvPr id="834" name="Google Shape;834;p123"/>
          <p:cNvSpPr txBox="1"/>
          <p:nvPr>
            <p:ph type="title"/>
          </p:nvPr>
        </p:nvSpPr>
        <p:spPr>
          <a:xfrm flipH="1">
            <a:off x="703275" y="1143000"/>
            <a:ext cx="7032600" cy="338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2300">
                <a:solidFill>
                  <a:schemeClr val="dk1"/>
                </a:solidFill>
              </a:rPr>
              <a:t>Access JSTOR from anywhere using your personal account</a:t>
            </a:r>
            <a:endParaRPr sz="2300">
              <a:solidFill>
                <a:schemeClr val="dk1"/>
              </a:solidFill>
            </a:endParaRPr>
          </a:p>
        </p:txBody>
      </p:sp>
      <p:pic>
        <p:nvPicPr>
          <p:cNvPr id="835" name="Google Shape;835;p123"/>
          <p:cNvPicPr preferRelativeResize="0"/>
          <p:nvPr/>
        </p:nvPicPr>
        <p:blipFill>
          <a:blip r:embed="rId3">
            <a:alphaModFix/>
          </a:blip>
          <a:stretch>
            <a:fillRect/>
          </a:stretch>
        </p:blipFill>
        <p:spPr>
          <a:xfrm>
            <a:off x="7861083" y="337620"/>
            <a:ext cx="578061" cy="576774"/>
          </a:xfrm>
          <a:prstGeom prst="rect">
            <a:avLst/>
          </a:prstGeom>
          <a:noFill/>
          <a:ln>
            <a:noFill/>
          </a:ln>
        </p:spPr>
      </p:pic>
      <p:sp>
        <p:nvSpPr>
          <p:cNvPr id="836" name="Google Shape;836;p123"/>
          <p:cNvSpPr txBox="1"/>
          <p:nvPr/>
        </p:nvSpPr>
        <p:spPr>
          <a:xfrm>
            <a:off x="746175" y="208800"/>
            <a:ext cx="51969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400"/>
              </a:spcAft>
              <a:buNone/>
            </a:pPr>
            <a:r>
              <a:rPr lang="en-US" sz="1900">
                <a:solidFill>
                  <a:srgbClr val="676765"/>
                </a:solidFill>
                <a:highlight>
                  <a:schemeClr val="lt1"/>
                </a:highlight>
                <a:latin typeface="Times"/>
                <a:ea typeface="Times"/>
                <a:cs typeface="Times"/>
                <a:sym typeface="Times"/>
              </a:rPr>
              <a:t>Workspace &gt; the personal account </a:t>
            </a:r>
            <a:endParaRPr>
              <a:solidFill>
                <a:schemeClr val="dk1"/>
              </a:solidFill>
            </a:endParaRPr>
          </a:p>
        </p:txBody>
      </p:sp>
      <p:sp>
        <p:nvSpPr>
          <p:cNvPr id="837" name="Google Shape;837;p123"/>
          <p:cNvSpPr txBox="1"/>
          <p:nvPr>
            <p:ph idx="12" type="sldNum"/>
          </p:nvPr>
        </p:nvSpPr>
        <p:spPr>
          <a:xfrm>
            <a:off x="7991856" y="460670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pic>
        <p:nvPicPr>
          <p:cNvPr id="843" name="Google Shape;843;p124"/>
          <p:cNvPicPr preferRelativeResize="0"/>
          <p:nvPr/>
        </p:nvPicPr>
        <p:blipFill>
          <a:blip r:embed="rId3">
            <a:alphaModFix/>
          </a:blip>
          <a:stretch>
            <a:fillRect/>
          </a:stretch>
        </p:blipFill>
        <p:spPr>
          <a:xfrm>
            <a:off x="1055688" y="1855042"/>
            <a:ext cx="7032624" cy="3622758"/>
          </a:xfrm>
          <a:prstGeom prst="rect">
            <a:avLst/>
          </a:prstGeom>
          <a:noFill/>
          <a:ln cap="flat" cmpd="sng" w="9525">
            <a:solidFill>
              <a:srgbClr val="27CAE1"/>
            </a:solidFill>
            <a:prstDash val="solid"/>
            <a:round/>
            <a:headEnd len="sm" w="sm" type="none"/>
            <a:tailEnd len="sm" w="sm" type="none"/>
          </a:ln>
        </p:spPr>
      </p:pic>
      <p:sp>
        <p:nvSpPr>
          <p:cNvPr id="844" name="Google Shape;844;p124"/>
          <p:cNvSpPr txBox="1"/>
          <p:nvPr>
            <p:ph type="title"/>
          </p:nvPr>
        </p:nvSpPr>
        <p:spPr>
          <a:xfrm>
            <a:off x="703275" y="364200"/>
            <a:ext cx="4498200" cy="321600"/>
          </a:xfrm>
          <a:prstGeom prst="rect">
            <a:avLst/>
          </a:prstGeom>
        </p:spPr>
        <p:txBody>
          <a:bodyPr anchorCtr="0" anchor="t" bIns="0" lIns="0" spcFirstLastPara="1" rIns="0" wrap="square" tIns="0">
            <a:noAutofit/>
          </a:bodyPr>
          <a:lstStyle/>
          <a:p>
            <a:pPr indent="0" lvl="0" marL="0" rtl="0" algn="l">
              <a:spcBef>
                <a:spcPts val="0"/>
              </a:spcBef>
              <a:spcAft>
                <a:spcPts val="400"/>
              </a:spcAft>
              <a:buClr>
                <a:schemeClr val="dk1"/>
              </a:buClr>
              <a:buSzPts val="1100"/>
              <a:buFont typeface="Arial"/>
              <a:buNone/>
            </a:pPr>
            <a:r>
              <a:rPr lang="en-US">
                <a:highlight>
                  <a:schemeClr val="lt1"/>
                </a:highlight>
              </a:rPr>
              <a:t>Workspace &gt; logging in</a:t>
            </a:r>
            <a:endParaRPr/>
          </a:p>
        </p:txBody>
      </p:sp>
      <p:sp>
        <p:nvSpPr>
          <p:cNvPr id="845" name="Google Shape;845;p124"/>
          <p:cNvSpPr txBox="1"/>
          <p:nvPr>
            <p:ph idx="12" type="sldNum"/>
          </p:nvPr>
        </p:nvSpPr>
        <p:spPr>
          <a:xfrm>
            <a:off x="7991856" y="460670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846" name="Google Shape;846;p124"/>
          <p:cNvSpPr txBox="1"/>
          <p:nvPr/>
        </p:nvSpPr>
        <p:spPr>
          <a:xfrm>
            <a:off x="703275" y="977925"/>
            <a:ext cx="3516300" cy="585000"/>
          </a:xfrm>
          <a:prstGeom prst="rect">
            <a:avLst/>
          </a:prstGeom>
          <a:noFill/>
          <a:ln>
            <a:noFill/>
          </a:ln>
        </p:spPr>
        <p:txBody>
          <a:bodyPr anchorCtr="0" anchor="t" bIns="91425" lIns="0" spcFirstLastPara="1" rIns="0" wrap="square" tIns="0">
            <a:spAutoFit/>
          </a:bodyPr>
          <a:lstStyle/>
          <a:p>
            <a:pPr indent="0" lvl="0" marL="0" rtl="0" algn="l">
              <a:spcBef>
                <a:spcPts val="0"/>
              </a:spcBef>
              <a:spcAft>
                <a:spcPts val="0"/>
              </a:spcAft>
              <a:buNone/>
            </a:pPr>
            <a:r>
              <a:rPr lang="en-US" sz="1600">
                <a:solidFill>
                  <a:schemeClr val="dk2"/>
                </a:solidFill>
                <a:latin typeface="Roboto"/>
                <a:ea typeface="Roboto"/>
                <a:cs typeface="Roboto"/>
                <a:sym typeface="Roboto"/>
              </a:rPr>
              <a:t>You know you are logged in with your personal account when </a:t>
            </a:r>
            <a:r>
              <a:rPr lang="en-US" sz="1600">
                <a:solidFill>
                  <a:schemeClr val="dk2"/>
                </a:solidFill>
                <a:latin typeface="Roboto"/>
                <a:ea typeface="Roboto"/>
                <a:cs typeface="Roboto"/>
                <a:sym typeface="Roboto"/>
              </a:rPr>
              <a:t>you</a:t>
            </a:r>
            <a:r>
              <a:rPr lang="en-US" sz="1600">
                <a:solidFill>
                  <a:schemeClr val="dk2"/>
                </a:solidFill>
                <a:latin typeface="Roboto"/>
                <a:ea typeface="Roboto"/>
                <a:cs typeface="Roboto"/>
                <a:sym typeface="Roboto"/>
              </a:rPr>
              <a:t> see:</a:t>
            </a:r>
            <a:endParaRPr sz="1700">
              <a:solidFill>
                <a:schemeClr val="dk2"/>
              </a:solidFill>
              <a:latin typeface="Times"/>
              <a:ea typeface="Times"/>
              <a:cs typeface="Times"/>
              <a:sym typeface="Times"/>
            </a:endParaRPr>
          </a:p>
        </p:txBody>
      </p:sp>
      <p:cxnSp>
        <p:nvCxnSpPr>
          <p:cNvPr id="847" name="Google Shape;847;p124"/>
          <p:cNvCxnSpPr/>
          <p:nvPr/>
        </p:nvCxnSpPr>
        <p:spPr>
          <a:xfrm>
            <a:off x="4562250" y="1440338"/>
            <a:ext cx="3900" cy="414000"/>
          </a:xfrm>
          <a:prstGeom prst="straightConnector1">
            <a:avLst/>
          </a:prstGeom>
          <a:noFill/>
          <a:ln cap="flat" cmpd="sng" w="9525">
            <a:solidFill>
              <a:srgbClr val="27CAE1"/>
            </a:solidFill>
            <a:prstDash val="solid"/>
            <a:round/>
            <a:headEnd len="med" w="med" type="none"/>
            <a:tailEnd len="med" w="med" type="none"/>
          </a:ln>
        </p:spPr>
      </p:cxnSp>
      <p:sp>
        <p:nvSpPr>
          <p:cNvPr id="848" name="Google Shape;848;p124"/>
          <p:cNvSpPr txBox="1"/>
          <p:nvPr/>
        </p:nvSpPr>
        <p:spPr>
          <a:xfrm>
            <a:off x="4678500" y="1163825"/>
            <a:ext cx="1992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US">
                <a:solidFill>
                  <a:schemeClr val="dk1"/>
                </a:solidFill>
                <a:latin typeface="Roboto"/>
                <a:ea typeface="Roboto"/>
                <a:cs typeface="Roboto"/>
                <a:sym typeface="Roboto"/>
              </a:rPr>
              <a:t>Name of your school or institution here</a:t>
            </a:r>
            <a:endParaRPr/>
          </a:p>
        </p:txBody>
      </p:sp>
      <p:sp>
        <p:nvSpPr>
          <p:cNvPr id="849" name="Google Shape;849;p124"/>
          <p:cNvSpPr/>
          <p:nvPr/>
        </p:nvSpPr>
        <p:spPr>
          <a:xfrm>
            <a:off x="6858000" y="2040200"/>
            <a:ext cx="1230300" cy="277200"/>
          </a:xfrm>
          <a:prstGeom prst="rect">
            <a:avLst/>
          </a:prstGeom>
          <a:noFill/>
          <a:ln cap="flat" cmpd="sng" w="19050">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24"/>
          <p:cNvSpPr txBox="1"/>
          <p:nvPr/>
        </p:nvSpPr>
        <p:spPr>
          <a:xfrm>
            <a:off x="7659700" y="1239450"/>
            <a:ext cx="1310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US">
                <a:solidFill>
                  <a:schemeClr val="dk1"/>
                </a:solidFill>
                <a:latin typeface="Roboto"/>
                <a:ea typeface="Roboto"/>
                <a:cs typeface="Roboto"/>
                <a:sym typeface="Roboto"/>
              </a:rPr>
              <a:t>Your name here</a:t>
            </a:r>
            <a:endParaRPr/>
          </a:p>
        </p:txBody>
      </p:sp>
      <p:cxnSp>
        <p:nvCxnSpPr>
          <p:cNvPr id="851" name="Google Shape;851;p124"/>
          <p:cNvCxnSpPr/>
          <p:nvPr/>
        </p:nvCxnSpPr>
        <p:spPr>
          <a:xfrm flipH="1">
            <a:off x="7469700" y="1585925"/>
            <a:ext cx="6900" cy="454200"/>
          </a:xfrm>
          <a:prstGeom prst="straightConnector1">
            <a:avLst/>
          </a:prstGeom>
          <a:noFill/>
          <a:ln cap="flat" cmpd="sng" w="9525">
            <a:solidFill>
              <a:srgbClr val="27CAE1"/>
            </a:solidFill>
            <a:prstDash val="solid"/>
            <a:round/>
            <a:headEnd len="med" w="med" type="none"/>
            <a:tailEnd len="med" w="med" type="none"/>
          </a:ln>
        </p:spPr>
      </p:cxnSp>
      <p:sp>
        <p:nvSpPr>
          <p:cNvPr id="852" name="Google Shape;852;p124"/>
          <p:cNvSpPr/>
          <p:nvPr/>
        </p:nvSpPr>
        <p:spPr>
          <a:xfrm>
            <a:off x="3905250" y="1855050"/>
            <a:ext cx="1333500" cy="277200"/>
          </a:xfrm>
          <a:prstGeom prst="rect">
            <a:avLst/>
          </a:prstGeom>
          <a:noFill/>
          <a:ln cap="flat" cmpd="sng" w="19050">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24"/>
          <p:cNvSpPr/>
          <p:nvPr/>
        </p:nvSpPr>
        <p:spPr>
          <a:xfrm>
            <a:off x="7365600" y="1357325"/>
            <a:ext cx="228600" cy="228600"/>
          </a:xfrm>
          <a:prstGeom prst="ellipse">
            <a:avLst/>
          </a:prstGeom>
          <a:solidFill>
            <a:schemeClr val="dk1"/>
          </a:solidFill>
          <a:ln>
            <a:noFill/>
          </a:ln>
        </p:spPr>
        <p:txBody>
          <a:bodyPr anchorCtr="0" anchor="ctr" bIns="0" lIns="0" spcFirstLastPara="1" rIns="0" wrap="square" tIns="0">
            <a:noAutofit/>
          </a:bodyPr>
          <a:lstStyle/>
          <a:p>
            <a:pPr indent="0" lvl="0" marL="0" rtl="0" algn="ctr">
              <a:spcBef>
                <a:spcPts val="0"/>
              </a:spcBef>
              <a:spcAft>
                <a:spcPts val="0"/>
              </a:spcAft>
              <a:buNone/>
            </a:pPr>
            <a:r>
              <a:rPr lang="en-US" sz="1000">
                <a:solidFill>
                  <a:schemeClr val="lt1"/>
                </a:solidFill>
                <a:latin typeface="Roboto Medium"/>
                <a:ea typeface="Roboto Medium"/>
                <a:cs typeface="Roboto Medium"/>
                <a:sym typeface="Roboto Medium"/>
              </a:rPr>
              <a:t>2</a:t>
            </a:r>
            <a:endParaRPr sz="1000">
              <a:solidFill>
                <a:schemeClr val="lt1"/>
              </a:solidFill>
              <a:latin typeface="Roboto Medium"/>
              <a:ea typeface="Roboto Medium"/>
              <a:cs typeface="Roboto Medium"/>
              <a:sym typeface="Roboto Medium"/>
            </a:endParaRPr>
          </a:p>
        </p:txBody>
      </p:sp>
      <p:sp>
        <p:nvSpPr>
          <p:cNvPr id="854" name="Google Shape;854;p124"/>
          <p:cNvSpPr/>
          <p:nvPr/>
        </p:nvSpPr>
        <p:spPr>
          <a:xfrm>
            <a:off x="4449900" y="1226625"/>
            <a:ext cx="228600" cy="228600"/>
          </a:xfrm>
          <a:prstGeom prst="ellipse">
            <a:avLst/>
          </a:prstGeom>
          <a:solidFill>
            <a:schemeClr val="dk1"/>
          </a:solidFill>
          <a:ln>
            <a:noFill/>
          </a:ln>
        </p:spPr>
        <p:txBody>
          <a:bodyPr anchorCtr="0" anchor="ctr" bIns="0" lIns="0" spcFirstLastPara="1" rIns="0" wrap="square" tIns="0">
            <a:noAutofit/>
          </a:bodyPr>
          <a:lstStyle/>
          <a:p>
            <a:pPr indent="0" lvl="0" marL="0" rtl="0" algn="ctr">
              <a:spcBef>
                <a:spcPts val="0"/>
              </a:spcBef>
              <a:spcAft>
                <a:spcPts val="0"/>
              </a:spcAft>
              <a:buNone/>
            </a:pPr>
            <a:r>
              <a:rPr lang="en-US" sz="1000">
                <a:solidFill>
                  <a:schemeClr val="lt1"/>
                </a:solidFill>
                <a:latin typeface="Roboto Medium"/>
                <a:ea typeface="Roboto Medium"/>
                <a:cs typeface="Roboto Medium"/>
                <a:sym typeface="Roboto Medium"/>
              </a:rPr>
              <a:t>1</a:t>
            </a:r>
            <a:endParaRPr sz="1000">
              <a:solidFill>
                <a:schemeClr val="lt1"/>
              </a:solidFill>
              <a:latin typeface="Roboto Medium"/>
              <a:ea typeface="Roboto Medium"/>
              <a:cs typeface="Roboto Medium"/>
              <a:sym typeface="Roboto Medium"/>
            </a:endParaRPr>
          </a:p>
        </p:txBody>
      </p:sp>
      <p:pic>
        <p:nvPicPr>
          <p:cNvPr id="855" name="Google Shape;855;p124"/>
          <p:cNvPicPr preferRelativeResize="0"/>
          <p:nvPr/>
        </p:nvPicPr>
        <p:blipFill>
          <a:blip r:embed="rId4">
            <a:alphaModFix/>
          </a:blip>
          <a:stretch>
            <a:fillRect/>
          </a:stretch>
        </p:blipFill>
        <p:spPr>
          <a:xfrm>
            <a:off x="7886708" y="364207"/>
            <a:ext cx="578061" cy="5767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125"/>
          <p:cNvSpPr txBox="1"/>
          <p:nvPr>
            <p:ph idx="12" type="sldNum"/>
          </p:nvPr>
        </p:nvSpPr>
        <p:spPr>
          <a:xfrm>
            <a:off x="7991856" y="459943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862" name="Google Shape;862;p125"/>
          <p:cNvPicPr preferRelativeResize="0"/>
          <p:nvPr/>
        </p:nvPicPr>
        <p:blipFill rotWithShape="1">
          <a:blip r:embed="rId3">
            <a:alphaModFix/>
          </a:blip>
          <a:srcRect b="0" l="0" r="0" t="0"/>
          <a:stretch/>
        </p:blipFill>
        <p:spPr>
          <a:xfrm>
            <a:off x="3516350" y="1262100"/>
            <a:ext cx="5024200" cy="2409349"/>
          </a:xfrm>
          <a:prstGeom prst="rect">
            <a:avLst/>
          </a:prstGeom>
          <a:noFill/>
          <a:ln cap="flat" cmpd="sng" w="9525">
            <a:solidFill>
              <a:srgbClr val="27CAE1"/>
            </a:solidFill>
            <a:prstDash val="solid"/>
            <a:round/>
            <a:headEnd len="sm" w="sm" type="none"/>
            <a:tailEnd len="sm" w="sm" type="none"/>
          </a:ln>
        </p:spPr>
      </p:pic>
      <p:sp>
        <p:nvSpPr>
          <p:cNvPr id="863" name="Google Shape;863;p125"/>
          <p:cNvSpPr txBox="1"/>
          <p:nvPr/>
        </p:nvSpPr>
        <p:spPr>
          <a:xfrm>
            <a:off x="703250" y="1260900"/>
            <a:ext cx="2813100" cy="234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800">
                <a:solidFill>
                  <a:schemeClr val="dk1"/>
                </a:solidFill>
                <a:latin typeface="Roboto"/>
                <a:ea typeface="Roboto"/>
                <a:cs typeface="Roboto"/>
                <a:sym typeface="Roboto"/>
              </a:rPr>
              <a:t>Save to your JSTOR Workspace to be able to:</a:t>
            </a:r>
            <a:endParaRPr sz="1800">
              <a:solidFill>
                <a:schemeClr val="dk1"/>
              </a:solidFill>
              <a:latin typeface="Roboto"/>
              <a:ea typeface="Roboto"/>
              <a:cs typeface="Roboto"/>
              <a:sym typeface="Roboto"/>
            </a:endParaRPr>
          </a:p>
          <a:p>
            <a:pPr indent="-226059" lvl="0" marL="182880" rtl="0" algn="l">
              <a:lnSpc>
                <a:spcPct val="100000"/>
              </a:lnSpc>
              <a:spcBef>
                <a:spcPts val="1000"/>
              </a:spcBef>
              <a:spcAft>
                <a:spcPts val="0"/>
              </a:spcAft>
              <a:buClr>
                <a:schemeClr val="accent1"/>
              </a:buClr>
              <a:buSzPts val="1400"/>
              <a:buFont typeface="Roboto"/>
              <a:buChar char="●"/>
            </a:pPr>
            <a:r>
              <a:rPr lang="en-US" sz="1800">
                <a:solidFill>
                  <a:schemeClr val="dk1"/>
                </a:solidFill>
                <a:latin typeface="Roboto"/>
                <a:ea typeface="Roboto"/>
                <a:cs typeface="Roboto"/>
                <a:sym typeface="Roboto"/>
              </a:rPr>
              <a:t>K</a:t>
            </a:r>
            <a:r>
              <a:rPr lang="en-US" sz="1800">
                <a:solidFill>
                  <a:schemeClr val="dk1"/>
                </a:solidFill>
                <a:latin typeface="Roboto"/>
                <a:ea typeface="Roboto"/>
                <a:cs typeface="Roboto"/>
                <a:sym typeface="Roboto"/>
              </a:rPr>
              <a:t>eep what you find </a:t>
            </a:r>
            <a:br>
              <a:rPr lang="en-US" sz="1800">
                <a:solidFill>
                  <a:schemeClr val="dk1"/>
                </a:solidFill>
                <a:latin typeface="Roboto"/>
                <a:ea typeface="Roboto"/>
                <a:cs typeface="Roboto"/>
                <a:sym typeface="Roboto"/>
              </a:rPr>
            </a:br>
            <a:r>
              <a:rPr lang="en-US" sz="1800">
                <a:solidFill>
                  <a:schemeClr val="dk1"/>
                </a:solidFill>
                <a:latin typeface="Roboto"/>
                <a:ea typeface="Roboto"/>
                <a:cs typeface="Roboto"/>
                <a:sym typeface="Roboto"/>
              </a:rPr>
              <a:t>on JSTOR</a:t>
            </a:r>
            <a:endParaRPr sz="1800">
              <a:solidFill>
                <a:schemeClr val="dk1"/>
              </a:solidFill>
              <a:latin typeface="Roboto"/>
              <a:ea typeface="Roboto"/>
              <a:cs typeface="Roboto"/>
              <a:sym typeface="Roboto"/>
            </a:endParaRPr>
          </a:p>
          <a:p>
            <a:pPr indent="-226059" lvl="0" marL="182880" rtl="0" algn="l">
              <a:lnSpc>
                <a:spcPct val="100000"/>
              </a:lnSpc>
              <a:spcBef>
                <a:spcPts val="0"/>
              </a:spcBef>
              <a:spcAft>
                <a:spcPts val="0"/>
              </a:spcAft>
              <a:buClr>
                <a:schemeClr val="accent1"/>
              </a:buClr>
              <a:buSzPts val="1400"/>
              <a:buFont typeface="Roboto"/>
              <a:buChar char="●"/>
            </a:pPr>
            <a:r>
              <a:rPr lang="en-US" sz="1800">
                <a:solidFill>
                  <a:schemeClr val="dk1"/>
                </a:solidFill>
                <a:latin typeface="Roboto"/>
                <a:ea typeface="Roboto"/>
                <a:cs typeface="Roboto"/>
                <a:sym typeface="Roboto"/>
              </a:rPr>
              <a:t>Download folders </a:t>
            </a:r>
            <a:br>
              <a:rPr lang="en-US" sz="1800">
                <a:solidFill>
                  <a:schemeClr val="dk1"/>
                </a:solidFill>
                <a:latin typeface="Roboto"/>
                <a:ea typeface="Roboto"/>
                <a:cs typeface="Roboto"/>
                <a:sym typeface="Roboto"/>
              </a:rPr>
            </a:br>
            <a:r>
              <a:rPr lang="en-US" sz="1800">
                <a:solidFill>
                  <a:schemeClr val="dk1"/>
                </a:solidFill>
                <a:latin typeface="Roboto"/>
                <a:ea typeface="Roboto"/>
                <a:cs typeface="Roboto"/>
                <a:sym typeface="Roboto"/>
              </a:rPr>
              <a:t>of items</a:t>
            </a:r>
            <a:endParaRPr sz="1800">
              <a:solidFill>
                <a:schemeClr val="dk1"/>
              </a:solidFill>
              <a:latin typeface="Roboto"/>
              <a:ea typeface="Roboto"/>
              <a:cs typeface="Roboto"/>
              <a:sym typeface="Roboto"/>
            </a:endParaRPr>
          </a:p>
          <a:p>
            <a:pPr indent="-226059" lvl="0" marL="182880" rtl="0" algn="l">
              <a:lnSpc>
                <a:spcPct val="100000"/>
              </a:lnSpc>
              <a:spcBef>
                <a:spcPts val="0"/>
              </a:spcBef>
              <a:spcAft>
                <a:spcPts val="0"/>
              </a:spcAft>
              <a:buClr>
                <a:schemeClr val="accent1"/>
              </a:buClr>
              <a:buSzPts val="1400"/>
              <a:buFont typeface="Roboto"/>
              <a:buChar char="●"/>
            </a:pPr>
            <a:r>
              <a:rPr lang="en-US" sz="1800">
                <a:solidFill>
                  <a:schemeClr val="dk1"/>
                </a:solidFill>
                <a:latin typeface="Roboto"/>
                <a:ea typeface="Roboto"/>
                <a:cs typeface="Roboto"/>
                <a:sym typeface="Roboto"/>
              </a:rPr>
              <a:t>Share folders</a:t>
            </a:r>
            <a:endParaRPr sz="1800">
              <a:solidFill>
                <a:schemeClr val="dk1"/>
              </a:solidFill>
              <a:latin typeface="Roboto"/>
              <a:ea typeface="Roboto"/>
              <a:cs typeface="Roboto"/>
              <a:sym typeface="Roboto"/>
            </a:endParaRPr>
          </a:p>
          <a:p>
            <a:pPr indent="-226059" lvl="0" marL="182880" rtl="0" algn="l">
              <a:lnSpc>
                <a:spcPct val="100000"/>
              </a:lnSpc>
              <a:spcBef>
                <a:spcPts val="0"/>
              </a:spcBef>
              <a:spcAft>
                <a:spcPts val="0"/>
              </a:spcAft>
              <a:buClr>
                <a:schemeClr val="accent1"/>
              </a:buClr>
              <a:buSzPts val="1400"/>
              <a:buFont typeface="Roboto"/>
              <a:buChar char="●"/>
            </a:pPr>
            <a:r>
              <a:rPr lang="en-US" sz="1800">
                <a:solidFill>
                  <a:schemeClr val="dk1"/>
                </a:solidFill>
                <a:latin typeface="Roboto"/>
                <a:ea typeface="Roboto"/>
                <a:cs typeface="Roboto"/>
                <a:sym typeface="Roboto"/>
              </a:rPr>
              <a:t>Present what you find </a:t>
            </a:r>
            <a:endParaRPr sz="1800">
              <a:solidFill>
                <a:schemeClr val="dk1"/>
              </a:solidFill>
              <a:latin typeface="Roboto"/>
              <a:ea typeface="Roboto"/>
              <a:cs typeface="Roboto"/>
              <a:sym typeface="Roboto"/>
            </a:endParaRPr>
          </a:p>
        </p:txBody>
      </p:sp>
      <p:sp>
        <p:nvSpPr>
          <p:cNvPr id="864" name="Google Shape;864;p125"/>
          <p:cNvSpPr txBox="1"/>
          <p:nvPr>
            <p:ph type="title"/>
          </p:nvPr>
        </p:nvSpPr>
        <p:spPr>
          <a:xfrm>
            <a:off x="792400" y="299794"/>
            <a:ext cx="4922700" cy="3216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400"/>
              </a:spcAft>
              <a:buClr>
                <a:schemeClr val="dk1"/>
              </a:buClr>
              <a:buSzPts val="1100"/>
              <a:buFont typeface="Arial"/>
              <a:buNone/>
            </a:pPr>
            <a:r>
              <a:rPr lang="en-US" sz="1900">
                <a:solidFill>
                  <a:srgbClr val="676765"/>
                </a:solidFill>
                <a:highlight>
                  <a:schemeClr val="lt1"/>
                </a:highlight>
              </a:rPr>
              <a:t>Workspace &gt; saving</a:t>
            </a:r>
            <a:endParaRPr sz="1800">
              <a:solidFill>
                <a:srgbClr val="676765"/>
              </a:solidFill>
            </a:endParaRPr>
          </a:p>
        </p:txBody>
      </p:sp>
      <p:pic>
        <p:nvPicPr>
          <p:cNvPr id="865" name="Google Shape;865;p125"/>
          <p:cNvPicPr preferRelativeResize="0"/>
          <p:nvPr/>
        </p:nvPicPr>
        <p:blipFill>
          <a:blip r:embed="rId4">
            <a:alphaModFix/>
          </a:blip>
          <a:stretch>
            <a:fillRect/>
          </a:stretch>
        </p:blipFill>
        <p:spPr>
          <a:xfrm>
            <a:off x="7886708" y="364207"/>
            <a:ext cx="578061" cy="5767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pic>
        <p:nvPicPr>
          <p:cNvPr id="871" name="Google Shape;871;p126"/>
          <p:cNvPicPr preferRelativeResize="0"/>
          <p:nvPr/>
        </p:nvPicPr>
        <p:blipFill>
          <a:blip r:embed="rId3">
            <a:alphaModFix/>
          </a:blip>
          <a:stretch>
            <a:fillRect/>
          </a:stretch>
        </p:blipFill>
        <p:spPr>
          <a:xfrm>
            <a:off x="703275" y="1193952"/>
            <a:ext cx="6329352" cy="3244549"/>
          </a:xfrm>
          <a:prstGeom prst="rect">
            <a:avLst/>
          </a:prstGeom>
          <a:noFill/>
          <a:ln cap="flat" cmpd="sng" w="9525">
            <a:solidFill>
              <a:srgbClr val="27CAE1"/>
            </a:solidFill>
            <a:prstDash val="solid"/>
            <a:round/>
            <a:headEnd len="sm" w="sm" type="none"/>
            <a:tailEnd len="sm" w="sm" type="none"/>
          </a:ln>
        </p:spPr>
      </p:pic>
      <p:sp>
        <p:nvSpPr>
          <p:cNvPr id="872" name="Google Shape;872;p126"/>
          <p:cNvSpPr txBox="1"/>
          <p:nvPr>
            <p:ph idx="12" type="sldNum"/>
          </p:nvPr>
        </p:nvSpPr>
        <p:spPr>
          <a:xfrm>
            <a:off x="7991856" y="459943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873" name="Google Shape;873;p126"/>
          <p:cNvSpPr txBox="1"/>
          <p:nvPr/>
        </p:nvSpPr>
        <p:spPr>
          <a:xfrm>
            <a:off x="7032625" y="1356525"/>
            <a:ext cx="18027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2"/>
                </a:solidFill>
                <a:latin typeface="Roboto"/>
                <a:ea typeface="Roboto"/>
                <a:cs typeface="Roboto"/>
                <a:sym typeface="Roboto"/>
              </a:rPr>
              <a:t>hover over an item to reveal the check box button</a:t>
            </a:r>
            <a:endParaRPr sz="1800">
              <a:solidFill>
                <a:schemeClr val="dk2"/>
              </a:solidFill>
              <a:latin typeface="Roboto"/>
              <a:ea typeface="Roboto"/>
              <a:cs typeface="Roboto"/>
              <a:sym typeface="Roboto"/>
            </a:endParaRPr>
          </a:p>
        </p:txBody>
      </p:sp>
      <p:sp>
        <p:nvSpPr>
          <p:cNvPr id="874" name="Google Shape;874;p126"/>
          <p:cNvSpPr txBox="1"/>
          <p:nvPr/>
        </p:nvSpPr>
        <p:spPr>
          <a:xfrm>
            <a:off x="703275" y="208800"/>
            <a:ext cx="5153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400"/>
              </a:spcAft>
              <a:buNone/>
            </a:pPr>
            <a:r>
              <a:rPr lang="en-US" sz="1900">
                <a:solidFill>
                  <a:srgbClr val="676765"/>
                </a:solidFill>
                <a:highlight>
                  <a:schemeClr val="lt1"/>
                </a:highlight>
                <a:latin typeface="Times"/>
                <a:ea typeface="Times"/>
                <a:cs typeface="Times"/>
                <a:sym typeface="Times"/>
              </a:rPr>
              <a:t>Workspace &gt; saving</a:t>
            </a:r>
            <a:endParaRPr/>
          </a:p>
        </p:txBody>
      </p:sp>
      <p:sp>
        <p:nvSpPr>
          <p:cNvPr id="875" name="Google Shape;875;p126"/>
          <p:cNvSpPr/>
          <p:nvPr/>
        </p:nvSpPr>
        <p:spPr>
          <a:xfrm>
            <a:off x="3756475" y="2513675"/>
            <a:ext cx="831900" cy="13182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26"/>
          <p:cNvSpPr/>
          <p:nvPr/>
        </p:nvSpPr>
        <p:spPr>
          <a:xfrm rot="5397250">
            <a:off x="3680452" y="2128800"/>
            <a:ext cx="375000" cy="2322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7CAE1"/>
              </a:solidFill>
            </a:endParaRPr>
          </a:p>
        </p:txBody>
      </p:sp>
      <p:sp>
        <p:nvSpPr>
          <p:cNvPr id="877" name="Google Shape;877;p126"/>
          <p:cNvSpPr/>
          <p:nvPr/>
        </p:nvSpPr>
        <p:spPr>
          <a:xfrm>
            <a:off x="7123600" y="1193950"/>
            <a:ext cx="228600" cy="228600"/>
          </a:xfrm>
          <a:prstGeom prst="ellipse">
            <a:avLst/>
          </a:prstGeom>
          <a:solidFill>
            <a:srgbClr val="000000"/>
          </a:solidFill>
          <a:ln>
            <a:noFill/>
          </a:ln>
        </p:spPr>
        <p:txBody>
          <a:bodyPr anchorCtr="0" anchor="ctr" bIns="0" lIns="0" spcFirstLastPara="1" rIns="0" wrap="square" tIns="0">
            <a:noAutofit/>
          </a:bodyPr>
          <a:lstStyle/>
          <a:p>
            <a:pPr indent="0" lvl="0" marL="0" rtl="0" algn="ctr">
              <a:spcBef>
                <a:spcPts val="0"/>
              </a:spcBef>
              <a:spcAft>
                <a:spcPts val="0"/>
              </a:spcAft>
              <a:buNone/>
            </a:pPr>
            <a:r>
              <a:rPr lang="en-US" sz="1000">
                <a:solidFill>
                  <a:srgbClr val="FFFFFF"/>
                </a:solidFill>
                <a:latin typeface="Roboto Medium"/>
                <a:ea typeface="Roboto Medium"/>
                <a:cs typeface="Roboto Medium"/>
                <a:sym typeface="Roboto Medium"/>
              </a:rPr>
              <a:t>1</a:t>
            </a:r>
            <a:endParaRPr sz="1000">
              <a:solidFill>
                <a:srgbClr val="FFFFFF"/>
              </a:solidFill>
              <a:latin typeface="Roboto Medium"/>
              <a:ea typeface="Roboto Medium"/>
              <a:cs typeface="Roboto Medium"/>
              <a:sym typeface="Roboto Medium"/>
            </a:endParaRPr>
          </a:p>
        </p:txBody>
      </p:sp>
      <p:sp>
        <p:nvSpPr>
          <p:cNvPr id="878" name="Google Shape;878;p126"/>
          <p:cNvSpPr/>
          <p:nvPr/>
        </p:nvSpPr>
        <p:spPr>
          <a:xfrm>
            <a:off x="2759450" y="2198725"/>
            <a:ext cx="228600" cy="228600"/>
          </a:xfrm>
          <a:prstGeom prst="ellipse">
            <a:avLst/>
          </a:prstGeom>
          <a:solidFill>
            <a:srgbClr val="000000"/>
          </a:solidFill>
          <a:ln>
            <a:noFill/>
          </a:ln>
        </p:spPr>
        <p:txBody>
          <a:bodyPr anchorCtr="0" anchor="ctr" bIns="0" lIns="0" spcFirstLastPara="1" rIns="0" wrap="square" tIns="0">
            <a:noAutofit/>
          </a:bodyPr>
          <a:lstStyle/>
          <a:p>
            <a:pPr indent="0" lvl="0" marL="0" rtl="0" algn="ctr">
              <a:spcBef>
                <a:spcPts val="0"/>
              </a:spcBef>
              <a:spcAft>
                <a:spcPts val="0"/>
              </a:spcAft>
              <a:buNone/>
            </a:pPr>
            <a:r>
              <a:rPr lang="en-US" sz="1000">
                <a:solidFill>
                  <a:srgbClr val="FFFFFF"/>
                </a:solidFill>
                <a:latin typeface="Roboto Medium"/>
                <a:ea typeface="Roboto Medium"/>
                <a:cs typeface="Roboto Medium"/>
                <a:sym typeface="Roboto Medium"/>
              </a:rPr>
              <a:t>2</a:t>
            </a:r>
            <a:endParaRPr sz="1000">
              <a:solidFill>
                <a:srgbClr val="FFFFFF"/>
              </a:solidFill>
              <a:latin typeface="Roboto Medium"/>
              <a:ea typeface="Roboto Medium"/>
              <a:cs typeface="Roboto Medium"/>
              <a:sym typeface="Roboto Medium"/>
            </a:endParaRPr>
          </a:p>
        </p:txBody>
      </p:sp>
      <p:sp>
        <p:nvSpPr>
          <p:cNvPr id="879" name="Google Shape;879;p126"/>
          <p:cNvSpPr/>
          <p:nvPr/>
        </p:nvSpPr>
        <p:spPr>
          <a:xfrm>
            <a:off x="3990975" y="1902000"/>
            <a:ext cx="228600" cy="228600"/>
          </a:xfrm>
          <a:prstGeom prst="ellipse">
            <a:avLst/>
          </a:prstGeom>
          <a:solidFill>
            <a:srgbClr val="000000"/>
          </a:solidFill>
          <a:ln>
            <a:noFill/>
          </a:ln>
        </p:spPr>
        <p:txBody>
          <a:bodyPr anchorCtr="0" anchor="ctr" bIns="0" lIns="0" spcFirstLastPara="1" rIns="0" wrap="square" tIns="0">
            <a:noAutofit/>
          </a:bodyPr>
          <a:lstStyle/>
          <a:p>
            <a:pPr indent="0" lvl="0" marL="0" rtl="0" algn="ctr">
              <a:spcBef>
                <a:spcPts val="0"/>
              </a:spcBef>
              <a:spcAft>
                <a:spcPts val="0"/>
              </a:spcAft>
              <a:buNone/>
            </a:pPr>
            <a:r>
              <a:rPr lang="en-US" sz="1000">
                <a:solidFill>
                  <a:srgbClr val="FFFFFF"/>
                </a:solidFill>
                <a:latin typeface="Roboto Medium"/>
                <a:ea typeface="Roboto Medium"/>
                <a:cs typeface="Roboto Medium"/>
                <a:sym typeface="Roboto Medium"/>
              </a:rPr>
              <a:t>1</a:t>
            </a:r>
            <a:endParaRPr sz="1000">
              <a:solidFill>
                <a:srgbClr val="FFFFFF"/>
              </a:solidFill>
              <a:latin typeface="Roboto Medium"/>
              <a:ea typeface="Roboto Medium"/>
              <a:cs typeface="Roboto Medium"/>
              <a:sym typeface="Roboto Medium"/>
            </a:endParaRPr>
          </a:p>
        </p:txBody>
      </p:sp>
      <p:sp>
        <p:nvSpPr>
          <p:cNvPr id="880" name="Google Shape;880;p126"/>
          <p:cNvSpPr/>
          <p:nvPr/>
        </p:nvSpPr>
        <p:spPr>
          <a:xfrm>
            <a:off x="7123600" y="2995625"/>
            <a:ext cx="228600" cy="228600"/>
          </a:xfrm>
          <a:prstGeom prst="ellipse">
            <a:avLst/>
          </a:prstGeom>
          <a:solidFill>
            <a:srgbClr val="000000"/>
          </a:solidFill>
          <a:ln>
            <a:noFill/>
          </a:ln>
        </p:spPr>
        <p:txBody>
          <a:bodyPr anchorCtr="0" anchor="ctr" bIns="0" lIns="0" spcFirstLastPara="1" rIns="0" wrap="square" tIns="0">
            <a:noAutofit/>
          </a:bodyPr>
          <a:lstStyle/>
          <a:p>
            <a:pPr indent="0" lvl="0" marL="0" rtl="0" algn="ctr">
              <a:spcBef>
                <a:spcPts val="0"/>
              </a:spcBef>
              <a:spcAft>
                <a:spcPts val="0"/>
              </a:spcAft>
              <a:buNone/>
            </a:pPr>
            <a:r>
              <a:rPr lang="en-US" sz="1000">
                <a:solidFill>
                  <a:srgbClr val="FFFFFF"/>
                </a:solidFill>
                <a:latin typeface="Roboto Medium"/>
                <a:ea typeface="Roboto Medium"/>
                <a:cs typeface="Roboto Medium"/>
                <a:sym typeface="Roboto Medium"/>
              </a:rPr>
              <a:t>2</a:t>
            </a:r>
            <a:endParaRPr sz="1000">
              <a:solidFill>
                <a:srgbClr val="FFFFFF"/>
              </a:solidFill>
              <a:latin typeface="Roboto Medium"/>
              <a:ea typeface="Roboto Medium"/>
              <a:cs typeface="Roboto Medium"/>
              <a:sym typeface="Roboto Medium"/>
            </a:endParaRPr>
          </a:p>
        </p:txBody>
      </p:sp>
      <p:pic>
        <p:nvPicPr>
          <p:cNvPr id="881" name="Google Shape;881;p126"/>
          <p:cNvPicPr preferRelativeResize="0"/>
          <p:nvPr/>
        </p:nvPicPr>
        <p:blipFill>
          <a:blip r:embed="rId4">
            <a:alphaModFix/>
          </a:blip>
          <a:stretch>
            <a:fillRect/>
          </a:stretch>
        </p:blipFill>
        <p:spPr>
          <a:xfrm>
            <a:off x="7735908" y="337632"/>
            <a:ext cx="578061" cy="576774"/>
          </a:xfrm>
          <a:prstGeom prst="rect">
            <a:avLst/>
          </a:prstGeom>
          <a:noFill/>
          <a:ln>
            <a:noFill/>
          </a:ln>
        </p:spPr>
      </p:pic>
      <p:sp>
        <p:nvSpPr>
          <p:cNvPr id="882" name="Google Shape;882;p126"/>
          <p:cNvSpPr txBox="1"/>
          <p:nvPr/>
        </p:nvSpPr>
        <p:spPr>
          <a:xfrm>
            <a:off x="7032613" y="3164700"/>
            <a:ext cx="18027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2"/>
                </a:solidFill>
                <a:latin typeface="Roboto"/>
                <a:ea typeface="Roboto"/>
                <a:cs typeface="Roboto"/>
                <a:sym typeface="Roboto"/>
              </a:rPr>
              <a:t>click on the save button at the top of the page</a:t>
            </a:r>
            <a:endParaRPr sz="1800">
              <a:solidFill>
                <a:schemeClr val="dk2"/>
              </a:solidFill>
              <a:latin typeface="Roboto"/>
              <a:ea typeface="Roboto"/>
              <a:cs typeface="Roboto"/>
              <a:sym typeface="Roboto"/>
            </a:endParaRPr>
          </a:p>
        </p:txBody>
      </p:sp>
      <p:sp>
        <p:nvSpPr>
          <p:cNvPr id="883" name="Google Shape;883;p126"/>
          <p:cNvSpPr/>
          <p:nvPr/>
        </p:nvSpPr>
        <p:spPr>
          <a:xfrm rot="-5402750">
            <a:off x="2916803" y="2047519"/>
            <a:ext cx="375000" cy="2322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7CAE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27"/>
          <p:cNvSpPr txBox="1"/>
          <p:nvPr>
            <p:ph idx="12" type="sldNum"/>
          </p:nvPr>
        </p:nvSpPr>
        <p:spPr>
          <a:xfrm>
            <a:off x="7991856" y="459943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890" name="Google Shape;890;p127"/>
          <p:cNvSpPr txBox="1"/>
          <p:nvPr/>
        </p:nvSpPr>
        <p:spPr>
          <a:xfrm>
            <a:off x="3006975" y="1919475"/>
            <a:ext cx="163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891" name="Google Shape;891;p127"/>
          <p:cNvSpPr txBox="1"/>
          <p:nvPr/>
        </p:nvSpPr>
        <p:spPr>
          <a:xfrm>
            <a:off x="703275" y="747263"/>
            <a:ext cx="6861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2"/>
                </a:solidFill>
                <a:latin typeface="Roboto"/>
                <a:ea typeface="Roboto"/>
                <a:cs typeface="Roboto"/>
                <a:sym typeface="Roboto"/>
              </a:rPr>
              <a:t>A pop up box will appear when you try to save if you are not already logged in.</a:t>
            </a:r>
            <a:endParaRPr sz="1500">
              <a:solidFill>
                <a:schemeClr val="dk2"/>
              </a:solidFill>
              <a:latin typeface="Roboto"/>
              <a:ea typeface="Roboto"/>
              <a:cs typeface="Roboto"/>
              <a:sym typeface="Roboto"/>
            </a:endParaRPr>
          </a:p>
        </p:txBody>
      </p:sp>
      <p:sp>
        <p:nvSpPr>
          <p:cNvPr id="892" name="Google Shape;892;p127"/>
          <p:cNvSpPr txBox="1"/>
          <p:nvPr/>
        </p:nvSpPr>
        <p:spPr>
          <a:xfrm>
            <a:off x="703275" y="208800"/>
            <a:ext cx="5153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400"/>
              </a:spcAft>
              <a:buNone/>
            </a:pPr>
            <a:r>
              <a:rPr lang="en-US" sz="1900">
                <a:solidFill>
                  <a:srgbClr val="676765"/>
                </a:solidFill>
                <a:highlight>
                  <a:schemeClr val="lt1"/>
                </a:highlight>
                <a:latin typeface="Times"/>
                <a:ea typeface="Times"/>
                <a:cs typeface="Times"/>
                <a:sym typeface="Times"/>
              </a:rPr>
              <a:t>Workspace &gt; saving</a:t>
            </a:r>
            <a:endParaRPr/>
          </a:p>
        </p:txBody>
      </p:sp>
      <p:pic>
        <p:nvPicPr>
          <p:cNvPr id="893" name="Google Shape;893;p127"/>
          <p:cNvPicPr preferRelativeResize="0"/>
          <p:nvPr/>
        </p:nvPicPr>
        <p:blipFill>
          <a:blip r:embed="rId3">
            <a:alphaModFix/>
          </a:blip>
          <a:stretch>
            <a:fillRect/>
          </a:stretch>
        </p:blipFill>
        <p:spPr>
          <a:xfrm>
            <a:off x="703275" y="1270428"/>
            <a:ext cx="6357676" cy="3187275"/>
          </a:xfrm>
          <a:prstGeom prst="rect">
            <a:avLst/>
          </a:prstGeom>
          <a:noFill/>
          <a:ln cap="flat" cmpd="sng" w="9525">
            <a:solidFill>
              <a:srgbClr val="27CAE1"/>
            </a:solidFill>
            <a:prstDash val="solid"/>
            <a:round/>
            <a:headEnd len="sm" w="sm" type="none"/>
            <a:tailEnd len="sm" w="sm" type="none"/>
          </a:ln>
        </p:spPr>
      </p:pic>
      <p:pic>
        <p:nvPicPr>
          <p:cNvPr id="894" name="Google Shape;894;p127"/>
          <p:cNvPicPr preferRelativeResize="0"/>
          <p:nvPr/>
        </p:nvPicPr>
        <p:blipFill>
          <a:blip r:embed="rId4">
            <a:alphaModFix/>
          </a:blip>
          <a:stretch>
            <a:fillRect/>
          </a:stretch>
        </p:blipFill>
        <p:spPr>
          <a:xfrm>
            <a:off x="7735908" y="337632"/>
            <a:ext cx="578061" cy="5767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id="900" name="Google Shape;900;p128"/>
          <p:cNvPicPr preferRelativeResize="0"/>
          <p:nvPr/>
        </p:nvPicPr>
        <p:blipFill>
          <a:blip r:embed="rId3">
            <a:alphaModFix/>
          </a:blip>
          <a:stretch>
            <a:fillRect/>
          </a:stretch>
        </p:blipFill>
        <p:spPr>
          <a:xfrm>
            <a:off x="4709375" y="914400"/>
            <a:ext cx="3597049" cy="477000"/>
          </a:xfrm>
          <a:prstGeom prst="rect">
            <a:avLst/>
          </a:prstGeom>
          <a:noFill/>
          <a:ln cap="flat" cmpd="sng" w="9525">
            <a:solidFill>
              <a:srgbClr val="27CAE1"/>
            </a:solidFill>
            <a:prstDash val="solid"/>
            <a:round/>
            <a:headEnd len="sm" w="sm" type="none"/>
            <a:tailEnd len="sm" w="sm" type="none"/>
          </a:ln>
        </p:spPr>
      </p:pic>
      <p:sp>
        <p:nvSpPr>
          <p:cNvPr id="901" name="Google Shape;901;p128"/>
          <p:cNvSpPr txBox="1"/>
          <p:nvPr>
            <p:ph idx="12" type="sldNum"/>
          </p:nvPr>
        </p:nvSpPr>
        <p:spPr>
          <a:xfrm>
            <a:off x="7991856" y="459943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902" name="Google Shape;902;p128"/>
          <p:cNvSpPr txBox="1"/>
          <p:nvPr/>
        </p:nvSpPr>
        <p:spPr>
          <a:xfrm>
            <a:off x="3006975" y="1919475"/>
            <a:ext cx="163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903" name="Google Shape;903;p128"/>
          <p:cNvSpPr txBox="1"/>
          <p:nvPr/>
        </p:nvSpPr>
        <p:spPr>
          <a:xfrm>
            <a:off x="6403900" y="2319675"/>
            <a:ext cx="24393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2"/>
                </a:solidFill>
                <a:latin typeface="Roboto"/>
                <a:ea typeface="Roboto"/>
                <a:cs typeface="Roboto"/>
                <a:sym typeface="Roboto"/>
              </a:rPr>
              <a:t>click on the Save button on the item page</a:t>
            </a:r>
            <a:endParaRPr sz="1800">
              <a:solidFill>
                <a:schemeClr val="dk2"/>
              </a:solidFill>
              <a:latin typeface="Roboto"/>
              <a:ea typeface="Roboto"/>
              <a:cs typeface="Roboto"/>
              <a:sym typeface="Roboto"/>
            </a:endParaRPr>
          </a:p>
        </p:txBody>
      </p:sp>
      <p:sp>
        <p:nvSpPr>
          <p:cNvPr id="904" name="Google Shape;904;p128"/>
          <p:cNvSpPr txBox="1"/>
          <p:nvPr/>
        </p:nvSpPr>
        <p:spPr>
          <a:xfrm>
            <a:off x="703275" y="208800"/>
            <a:ext cx="5153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400"/>
              </a:spcAft>
              <a:buNone/>
            </a:pPr>
            <a:r>
              <a:rPr lang="en-US" sz="1900">
                <a:solidFill>
                  <a:srgbClr val="676765"/>
                </a:solidFill>
                <a:highlight>
                  <a:schemeClr val="lt1"/>
                </a:highlight>
                <a:latin typeface="Times"/>
                <a:ea typeface="Times"/>
                <a:cs typeface="Times"/>
                <a:sym typeface="Times"/>
              </a:rPr>
              <a:t>Workspace &gt; saving from the item page</a:t>
            </a:r>
            <a:endParaRPr/>
          </a:p>
        </p:txBody>
      </p:sp>
      <p:pic>
        <p:nvPicPr>
          <p:cNvPr id="905" name="Google Shape;905;p128"/>
          <p:cNvPicPr preferRelativeResize="0"/>
          <p:nvPr/>
        </p:nvPicPr>
        <p:blipFill>
          <a:blip r:embed="rId4">
            <a:alphaModFix/>
          </a:blip>
          <a:stretch>
            <a:fillRect/>
          </a:stretch>
        </p:blipFill>
        <p:spPr>
          <a:xfrm>
            <a:off x="7735908" y="337632"/>
            <a:ext cx="578061" cy="576774"/>
          </a:xfrm>
          <a:prstGeom prst="rect">
            <a:avLst/>
          </a:prstGeom>
          <a:noFill/>
          <a:ln>
            <a:noFill/>
          </a:ln>
        </p:spPr>
      </p:pic>
      <p:pic>
        <p:nvPicPr>
          <p:cNvPr id="906" name="Google Shape;906;p128"/>
          <p:cNvPicPr preferRelativeResize="0"/>
          <p:nvPr/>
        </p:nvPicPr>
        <p:blipFill>
          <a:blip r:embed="rId5">
            <a:alphaModFix/>
          </a:blip>
          <a:stretch>
            <a:fillRect/>
          </a:stretch>
        </p:blipFill>
        <p:spPr>
          <a:xfrm>
            <a:off x="703275" y="1563150"/>
            <a:ext cx="5626101" cy="2993122"/>
          </a:xfrm>
          <a:prstGeom prst="rect">
            <a:avLst/>
          </a:prstGeom>
          <a:noFill/>
          <a:ln cap="flat" cmpd="sng" w="9525">
            <a:solidFill>
              <a:srgbClr val="27CAE1"/>
            </a:solidFill>
            <a:prstDash val="solid"/>
            <a:round/>
            <a:headEnd len="sm" w="sm" type="none"/>
            <a:tailEnd len="sm" w="sm" type="none"/>
          </a:ln>
        </p:spPr>
      </p:pic>
      <p:sp>
        <p:nvSpPr>
          <p:cNvPr id="907" name="Google Shape;907;p128"/>
          <p:cNvSpPr/>
          <p:nvPr/>
        </p:nvSpPr>
        <p:spPr>
          <a:xfrm>
            <a:off x="6403900" y="1047750"/>
            <a:ext cx="695400" cy="2412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cxnSp>
        <p:nvCxnSpPr>
          <p:cNvPr id="908" name="Google Shape;908;p128"/>
          <p:cNvCxnSpPr/>
          <p:nvPr/>
        </p:nvCxnSpPr>
        <p:spPr>
          <a:xfrm flipH="1">
            <a:off x="6286550" y="1404950"/>
            <a:ext cx="2014500" cy="652500"/>
          </a:xfrm>
          <a:prstGeom prst="straightConnector1">
            <a:avLst/>
          </a:prstGeom>
          <a:noFill/>
          <a:ln cap="flat" cmpd="sng" w="9525">
            <a:solidFill>
              <a:srgbClr val="27CAE1"/>
            </a:solidFill>
            <a:prstDash val="solid"/>
            <a:round/>
            <a:headEnd len="med" w="med" type="none"/>
            <a:tailEnd len="med" w="med" type="none"/>
          </a:ln>
        </p:spPr>
      </p:cxnSp>
      <p:cxnSp>
        <p:nvCxnSpPr>
          <p:cNvPr id="909" name="Google Shape;909;p128"/>
          <p:cNvCxnSpPr/>
          <p:nvPr/>
        </p:nvCxnSpPr>
        <p:spPr>
          <a:xfrm>
            <a:off x="4700600" y="1385900"/>
            <a:ext cx="262800" cy="665400"/>
          </a:xfrm>
          <a:prstGeom prst="straightConnector1">
            <a:avLst/>
          </a:prstGeom>
          <a:noFill/>
          <a:ln cap="flat" cmpd="sng" w="9525">
            <a:solidFill>
              <a:srgbClr val="27CAE1"/>
            </a:solidFill>
            <a:prstDash val="solid"/>
            <a:round/>
            <a:headEnd len="med" w="med" type="none"/>
            <a:tailEnd len="med" w="med" type="none"/>
          </a:ln>
        </p:spPr>
      </p:cxnSp>
      <p:sp>
        <p:nvSpPr>
          <p:cNvPr id="910" name="Google Shape;910;p128"/>
          <p:cNvSpPr/>
          <p:nvPr/>
        </p:nvSpPr>
        <p:spPr>
          <a:xfrm>
            <a:off x="4959350" y="1930400"/>
            <a:ext cx="1327200" cy="1269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29"/>
          <p:cNvSpPr txBox="1"/>
          <p:nvPr>
            <p:ph idx="12" type="sldNum"/>
          </p:nvPr>
        </p:nvSpPr>
        <p:spPr>
          <a:xfrm>
            <a:off x="7991856" y="459943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917" name="Google Shape;917;p129"/>
          <p:cNvSpPr txBox="1"/>
          <p:nvPr/>
        </p:nvSpPr>
        <p:spPr>
          <a:xfrm>
            <a:off x="3006975" y="1919475"/>
            <a:ext cx="163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918" name="Google Shape;918;p129"/>
          <p:cNvSpPr txBox="1"/>
          <p:nvPr/>
        </p:nvSpPr>
        <p:spPr>
          <a:xfrm>
            <a:off x="703275" y="683538"/>
            <a:ext cx="6861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2"/>
                </a:solidFill>
                <a:latin typeface="Roboto"/>
                <a:ea typeface="Roboto"/>
                <a:cs typeface="Roboto"/>
                <a:sym typeface="Roboto"/>
              </a:rPr>
              <a:t>Create or save to an existing folder in your Workspace</a:t>
            </a:r>
            <a:endParaRPr sz="1800">
              <a:solidFill>
                <a:schemeClr val="dk2"/>
              </a:solidFill>
              <a:latin typeface="Roboto"/>
              <a:ea typeface="Roboto"/>
              <a:cs typeface="Roboto"/>
              <a:sym typeface="Roboto"/>
            </a:endParaRPr>
          </a:p>
        </p:txBody>
      </p:sp>
      <p:sp>
        <p:nvSpPr>
          <p:cNvPr id="919" name="Google Shape;919;p129"/>
          <p:cNvSpPr txBox="1"/>
          <p:nvPr/>
        </p:nvSpPr>
        <p:spPr>
          <a:xfrm>
            <a:off x="703275" y="208800"/>
            <a:ext cx="5153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400"/>
              </a:spcAft>
              <a:buNone/>
            </a:pPr>
            <a:r>
              <a:rPr lang="en-US" sz="1900">
                <a:solidFill>
                  <a:srgbClr val="676765"/>
                </a:solidFill>
                <a:highlight>
                  <a:schemeClr val="lt1"/>
                </a:highlight>
                <a:latin typeface="Times"/>
                <a:ea typeface="Times"/>
                <a:cs typeface="Times"/>
                <a:sym typeface="Times"/>
              </a:rPr>
              <a:t>Workspace &gt; saving</a:t>
            </a:r>
            <a:endParaRPr/>
          </a:p>
        </p:txBody>
      </p:sp>
      <p:pic>
        <p:nvPicPr>
          <p:cNvPr id="920" name="Google Shape;920;p129"/>
          <p:cNvPicPr preferRelativeResize="0"/>
          <p:nvPr/>
        </p:nvPicPr>
        <p:blipFill>
          <a:blip r:embed="rId3">
            <a:alphaModFix/>
          </a:blip>
          <a:stretch>
            <a:fillRect/>
          </a:stretch>
        </p:blipFill>
        <p:spPr>
          <a:xfrm>
            <a:off x="7735908" y="337632"/>
            <a:ext cx="578061" cy="576774"/>
          </a:xfrm>
          <a:prstGeom prst="rect">
            <a:avLst/>
          </a:prstGeom>
          <a:noFill/>
          <a:ln>
            <a:noFill/>
          </a:ln>
        </p:spPr>
      </p:pic>
      <p:pic>
        <p:nvPicPr>
          <p:cNvPr id="921" name="Google Shape;921;p129"/>
          <p:cNvPicPr preferRelativeResize="0"/>
          <p:nvPr/>
        </p:nvPicPr>
        <p:blipFill>
          <a:blip r:embed="rId4">
            <a:alphaModFix/>
          </a:blip>
          <a:stretch>
            <a:fillRect/>
          </a:stretch>
        </p:blipFill>
        <p:spPr>
          <a:xfrm>
            <a:off x="703275" y="1126465"/>
            <a:ext cx="6329352" cy="3331236"/>
          </a:xfrm>
          <a:prstGeom prst="rect">
            <a:avLst/>
          </a:prstGeom>
          <a:noFill/>
          <a:ln cap="flat" cmpd="sng" w="9525">
            <a:solidFill>
              <a:srgbClr val="27CAE1"/>
            </a:solidFill>
            <a:prstDash val="solid"/>
            <a:round/>
            <a:headEnd len="sm" w="sm" type="none"/>
            <a:tailEnd len="sm" w="sm" type="none"/>
          </a:ln>
        </p:spPr>
      </p:pic>
      <p:sp>
        <p:nvSpPr>
          <p:cNvPr id="922" name="Google Shape;922;p129"/>
          <p:cNvSpPr/>
          <p:nvPr/>
        </p:nvSpPr>
        <p:spPr>
          <a:xfrm rot="5397250">
            <a:off x="6141873" y="1162950"/>
            <a:ext cx="375000" cy="2322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29"/>
          <p:cNvSpPr/>
          <p:nvPr/>
        </p:nvSpPr>
        <p:spPr>
          <a:xfrm>
            <a:off x="6165075" y="1544450"/>
            <a:ext cx="296100" cy="1092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7CAE1"/>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130"/>
          <p:cNvSpPr txBox="1"/>
          <p:nvPr>
            <p:ph idx="4294967295" type="title"/>
          </p:nvPr>
        </p:nvSpPr>
        <p:spPr>
          <a:xfrm>
            <a:off x="703275" y="2091750"/>
            <a:ext cx="7287600" cy="1465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5000">
                <a:solidFill>
                  <a:schemeClr val="lt1"/>
                </a:solidFill>
              </a:rPr>
              <a:t>Organizing, exporting and sharing your Workspace </a:t>
            </a:r>
            <a:endParaRPr sz="1500">
              <a:solidFill>
                <a:schemeClr val="lt1"/>
              </a:solidFill>
            </a:endParaRPr>
          </a:p>
          <a:p>
            <a:pPr indent="0" lvl="0" marL="2743200" rtl="0" algn="l">
              <a:spcBef>
                <a:spcPts val="0"/>
              </a:spcBef>
              <a:spcAft>
                <a:spcPts val="0"/>
              </a:spcAft>
              <a:buNone/>
            </a:pPr>
            <a:r>
              <a:t/>
            </a:r>
            <a:endParaRPr sz="4400">
              <a:solidFill>
                <a:schemeClr val="lt1"/>
              </a:solidFill>
              <a:latin typeface="Roboto"/>
              <a:ea typeface="Roboto"/>
              <a:cs typeface="Roboto"/>
              <a:sym typeface="Roboto"/>
            </a:endParaRPr>
          </a:p>
        </p:txBody>
      </p:sp>
      <p:sp>
        <p:nvSpPr>
          <p:cNvPr id="930" name="Google Shape;930;p130"/>
          <p:cNvSpPr txBox="1"/>
          <p:nvPr>
            <p:ph idx="12" type="sldNum"/>
          </p:nvPr>
        </p:nvSpPr>
        <p:spPr>
          <a:xfrm>
            <a:off x="7344400" y="4457700"/>
            <a:ext cx="1199700" cy="393600"/>
          </a:xfrm>
          <a:prstGeom prst="rect">
            <a:avLst/>
          </a:prstGeom>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US"/>
              <a:t>last updated 4.5.2024	</a:t>
            </a:r>
            <a:fld id="{00000000-1234-1234-1234-123412341234}" type="slidenum">
              <a:rPr lang="en-US">
                <a:solidFill>
                  <a:srgbClr val="000000"/>
                </a:solidFill>
              </a:rPr>
              <a:t>‹#›</a:t>
            </a:fld>
            <a:endParaRPr>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pic>
        <p:nvPicPr>
          <p:cNvPr id="936" name="Google Shape;936;p131"/>
          <p:cNvPicPr preferRelativeResize="0"/>
          <p:nvPr/>
        </p:nvPicPr>
        <p:blipFill rotWithShape="1">
          <a:blip r:embed="rId3">
            <a:alphaModFix/>
          </a:blip>
          <a:srcRect b="0" l="14285" r="14285" t="45593"/>
          <a:stretch/>
        </p:blipFill>
        <p:spPr>
          <a:xfrm>
            <a:off x="764325" y="1344250"/>
            <a:ext cx="6000102" cy="2367651"/>
          </a:xfrm>
          <a:prstGeom prst="rect">
            <a:avLst/>
          </a:prstGeom>
          <a:noFill/>
          <a:ln cap="flat" cmpd="sng" w="9525">
            <a:solidFill>
              <a:srgbClr val="27CAE1"/>
            </a:solidFill>
            <a:prstDash val="solid"/>
            <a:round/>
            <a:headEnd len="sm" w="sm" type="none"/>
            <a:tailEnd len="sm" w="sm" type="none"/>
          </a:ln>
        </p:spPr>
      </p:pic>
      <p:sp>
        <p:nvSpPr>
          <p:cNvPr id="937" name="Google Shape;937;p131"/>
          <p:cNvSpPr txBox="1"/>
          <p:nvPr>
            <p:ph idx="12" type="sldNum"/>
          </p:nvPr>
        </p:nvSpPr>
        <p:spPr>
          <a:xfrm>
            <a:off x="7991856" y="459943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938" name="Google Shape;938;p131"/>
          <p:cNvSpPr txBox="1"/>
          <p:nvPr/>
        </p:nvSpPr>
        <p:spPr>
          <a:xfrm>
            <a:off x="703275" y="427350"/>
            <a:ext cx="7979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latin typeface="Times"/>
              <a:ea typeface="Times"/>
              <a:cs typeface="Times"/>
              <a:sym typeface="Times"/>
            </a:endParaRPr>
          </a:p>
          <a:p>
            <a:pPr indent="0" lvl="0" marL="0" rtl="0" algn="l">
              <a:spcBef>
                <a:spcPts val="0"/>
              </a:spcBef>
              <a:spcAft>
                <a:spcPts val="0"/>
              </a:spcAft>
              <a:buNone/>
            </a:pPr>
            <a:r>
              <a:t/>
            </a:r>
            <a:endParaRPr sz="2100">
              <a:latin typeface="Times"/>
              <a:ea typeface="Times"/>
              <a:cs typeface="Times"/>
              <a:sym typeface="Times"/>
            </a:endParaRPr>
          </a:p>
        </p:txBody>
      </p:sp>
      <p:sp>
        <p:nvSpPr>
          <p:cNvPr id="939" name="Google Shape;939;p131"/>
          <p:cNvSpPr txBox="1"/>
          <p:nvPr>
            <p:ph type="title"/>
          </p:nvPr>
        </p:nvSpPr>
        <p:spPr>
          <a:xfrm>
            <a:off x="339323" y="125662"/>
            <a:ext cx="4508100" cy="5145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t/>
            </a:r>
            <a:endParaRPr/>
          </a:p>
          <a:p>
            <a:pPr indent="0" lvl="0" marL="0" rtl="0" algn="l">
              <a:spcBef>
                <a:spcPts val="0"/>
              </a:spcBef>
              <a:spcAft>
                <a:spcPts val="0"/>
              </a:spcAft>
              <a:buNone/>
            </a:pPr>
            <a:r>
              <a:t/>
            </a:r>
            <a:endParaRPr/>
          </a:p>
        </p:txBody>
      </p:sp>
      <p:sp>
        <p:nvSpPr>
          <p:cNvPr id="940" name="Google Shape;940;p131"/>
          <p:cNvSpPr txBox="1"/>
          <p:nvPr/>
        </p:nvSpPr>
        <p:spPr>
          <a:xfrm>
            <a:off x="703275" y="144400"/>
            <a:ext cx="5153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400"/>
              </a:spcAft>
              <a:buNone/>
            </a:pPr>
            <a:r>
              <a:rPr lang="en-US" sz="1900">
                <a:solidFill>
                  <a:srgbClr val="676765"/>
                </a:solidFill>
                <a:highlight>
                  <a:schemeClr val="lt1"/>
                </a:highlight>
                <a:latin typeface="Times"/>
                <a:ea typeface="Times"/>
                <a:cs typeface="Times"/>
                <a:sym typeface="Times"/>
              </a:rPr>
              <a:t>Workspace &gt; </a:t>
            </a:r>
            <a:r>
              <a:rPr lang="en-US" sz="1900">
                <a:solidFill>
                  <a:srgbClr val="676765"/>
                </a:solidFill>
                <a:highlight>
                  <a:schemeClr val="lt1"/>
                </a:highlight>
                <a:latin typeface="Times"/>
                <a:ea typeface="Times"/>
                <a:cs typeface="Times"/>
                <a:sym typeface="Times"/>
              </a:rPr>
              <a:t>o</a:t>
            </a:r>
            <a:r>
              <a:rPr lang="en-US" sz="1900">
                <a:solidFill>
                  <a:srgbClr val="676765"/>
                </a:solidFill>
                <a:highlight>
                  <a:schemeClr val="lt1"/>
                </a:highlight>
                <a:latin typeface="Times"/>
                <a:ea typeface="Times"/>
                <a:cs typeface="Times"/>
                <a:sym typeface="Times"/>
              </a:rPr>
              <a:t>rganizing </a:t>
            </a:r>
            <a:endParaRPr/>
          </a:p>
        </p:txBody>
      </p:sp>
      <p:sp>
        <p:nvSpPr>
          <p:cNvPr id="941" name="Google Shape;941;p131"/>
          <p:cNvSpPr txBox="1"/>
          <p:nvPr/>
        </p:nvSpPr>
        <p:spPr>
          <a:xfrm>
            <a:off x="6991288" y="1196025"/>
            <a:ext cx="20673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2"/>
                </a:solidFill>
                <a:latin typeface="Roboto"/>
                <a:ea typeface="Roboto"/>
                <a:cs typeface="Roboto"/>
                <a:sym typeface="Roboto"/>
              </a:rPr>
              <a:t>In your Workspace folder, reorder your images by dragging them to the desired location</a:t>
            </a:r>
            <a:endParaRPr sz="1800">
              <a:solidFill>
                <a:schemeClr val="dk2"/>
              </a:solidFill>
              <a:latin typeface="Roboto"/>
              <a:ea typeface="Roboto"/>
              <a:cs typeface="Roboto"/>
              <a:sym typeface="Roboto"/>
            </a:endParaRPr>
          </a:p>
        </p:txBody>
      </p:sp>
      <p:pic>
        <p:nvPicPr>
          <p:cNvPr id="942" name="Google Shape;942;p131"/>
          <p:cNvPicPr preferRelativeResize="0"/>
          <p:nvPr/>
        </p:nvPicPr>
        <p:blipFill>
          <a:blip r:embed="rId4">
            <a:alphaModFix/>
          </a:blip>
          <a:stretch>
            <a:fillRect/>
          </a:stretch>
        </p:blipFill>
        <p:spPr>
          <a:xfrm>
            <a:off x="7735908" y="337632"/>
            <a:ext cx="578061" cy="5767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105"/>
          <p:cNvSpPr txBox="1"/>
          <p:nvPr>
            <p:ph idx="4294967295" type="title"/>
          </p:nvPr>
        </p:nvSpPr>
        <p:spPr>
          <a:xfrm>
            <a:off x="703724" y="2057400"/>
            <a:ext cx="6966300" cy="1216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5000">
                <a:solidFill>
                  <a:schemeClr val="lt1"/>
                </a:solidFill>
              </a:rPr>
              <a:t>Planning your presentation </a:t>
            </a:r>
            <a:br>
              <a:rPr lang="en-US" sz="5000">
                <a:solidFill>
                  <a:schemeClr val="lt1"/>
                </a:solidFill>
              </a:rPr>
            </a:br>
            <a:r>
              <a:rPr lang="en-US" sz="5000">
                <a:solidFill>
                  <a:schemeClr val="lt1"/>
                </a:solidFill>
              </a:rPr>
              <a:t>or workshop</a:t>
            </a:r>
            <a:endParaRPr sz="5000">
              <a:solidFill>
                <a:schemeClr val="lt1"/>
              </a:solidFill>
            </a:endParaRPr>
          </a:p>
        </p:txBody>
      </p:sp>
      <p:sp>
        <p:nvSpPr>
          <p:cNvPr id="649" name="Google Shape;649;p105"/>
          <p:cNvSpPr txBox="1"/>
          <p:nvPr/>
        </p:nvSpPr>
        <p:spPr>
          <a:xfrm>
            <a:off x="703275" y="3385650"/>
            <a:ext cx="5257200" cy="286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2000">
                <a:solidFill>
                  <a:schemeClr val="lt1"/>
                </a:solidFill>
                <a:latin typeface="Roboto"/>
                <a:ea typeface="Roboto"/>
                <a:cs typeface="Roboto"/>
                <a:sym typeface="Roboto"/>
              </a:rPr>
              <a:t>For the presenter</a:t>
            </a:r>
            <a:endParaRPr sz="2000">
              <a:solidFill>
                <a:schemeClr val="lt1"/>
              </a:solidFill>
              <a:latin typeface="Roboto"/>
              <a:ea typeface="Roboto"/>
              <a:cs typeface="Roboto"/>
              <a:sym typeface="Roboto"/>
            </a:endParaRPr>
          </a:p>
        </p:txBody>
      </p:sp>
      <p:sp>
        <p:nvSpPr>
          <p:cNvPr id="650" name="Google Shape;650;p105"/>
          <p:cNvSpPr txBox="1"/>
          <p:nvPr>
            <p:ph idx="12" type="sldNum"/>
          </p:nvPr>
        </p:nvSpPr>
        <p:spPr>
          <a:xfrm>
            <a:off x="7344400" y="4457700"/>
            <a:ext cx="1199700" cy="393600"/>
          </a:xfrm>
          <a:prstGeom prst="rect">
            <a:avLst/>
          </a:prstGeom>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last updated 10.17.2024	</a:t>
            </a:r>
            <a:fld id="{00000000-1234-1234-1234-123412341234}" type="slidenum">
              <a:rPr lang="en-US">
                <a:solidFill>
                  <a:srgbClr val="000000"/>
                </a:solidFill>
              </a:rPr>
              <a:t>‹#›</a:t>
            </a:fld>
            <a:endParaRPr>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132"/>
          <p:cNvSpPr txBox="1"/>
          <p:nvPr>
            <p:ph idx="12" type="sldNum"/>
          </p:nvPr>
        </p:nvSpPr>
        <p:spPr>
          <a:xfrm>
            <a:off x="7991856" y="459943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949" name="Google Shape;949;p132"/>
          <p:cNvSpPr txBox="1"/>
          <p:nvPr/>
        </p:nvSpPr>
        <p:spPr>
          <a:xfrm>
            <a:off x="3006975" y="1919475"/>
            <a:ext cx="163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950" name="Google Shape;950;p132"/>
          <p:cNvSpPr txBox="1"/>
          <p:nvPr/>
        </p:nvSpPr>
        <p:spPr>
          <a:xfrm>
            <a:off x="703275" y="427350"/>
            <a:ext cx="7979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latin typeface="Times"/>
              <a:ea typeface="Times"/>
              <a:cs typeface="Times"/>
              <a:sym typeface="Times"/>
            </a:endParaRPr>
          </a:p>
          <a:p>
            <a:pPr indent="0" lvl="0" marL="0" rtl="0" algn="l">
              <a:spcBef>
                <a:spcPts val="0"/>
              </a:spcBef>
              <a:spcAft>
                <a:spcPts val="0"/>
              </a:spcAft>
              <a:buNone/>
            </a:pPr>
            <a:r>
              <a:t/>
            </a:r>
            <a:endParaRPr sz="2100">
              <a:latin typeface="Times"/>
              <a:ea typeface="Times"/>
              <a:cs typeface="Times"/>
              <a:sym typeface="Times"/>
            </a:endParaRPr>
          </a:p>
        </p:txBody>
      </p:sp>
      <p:sp>
        <p:nvSpPr>
          <p:cNvPr id="951" name="Google Shape;951;p132"/>
          <p:cNvSpPr txBox="1"/>
          <p:nvPr>
            <p:ph type="title"/>
          </p:nvPr>
        </p:nvSpPr>
        <p:spPr>
          <a:xfrm>
            <a:off x="339323" y="125662"/>
            <a:ext cx="4508100" cy="5145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t/>
            </a:r>
            <a:endParaRPr/>
          </a:p>
          <a:p>
            <a:pPr indent="0" lvl="0" marL="0" rtl="0" algn="l">
              <a:spcBef>
                <a:spcPts val="0"/>
              </a:spcBef>
              <a:spcAft>
                <a:spcPts val="0"/>
              </a:spcAft>
              <a:buNone/>
            </a:pPr>
            <a:r>
              <a:t/>
            </a:r>
            <a:endParaRPr/>
          </a:p>
        </p:txBody>
      </p:sp>
      <p:sp>
        <p:nvSpPr>
          <p:cNvPr id="952" name="Google Shape;952;p132"/>
          <p:cNvSpPr txBox="1"/>
          <p:nvPr/>
        </p:nvSpPr>
        <p:spPr>
          <a:xfrm>
            <a:off x="703275" y="144400"/>
            <a:ext cx="5153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400"/>
              </a:spcAft>
              <a:buNone/>
            </a:pPr>
            <a:r>
              <a:rPr lang="en-US" sz="1900">
                <a:solidFill>
                  <a:srgbClr val="676765"/>
                </a:solidFill>
                <a:highlight>
                  <a:schemeClr val="lt1"/>
                </a:highlight>
                <a:latin typeface="Times"/>
                <a:ea typeface="Times"/>
                <a:cs typeface="Times"/>
                <a:sym typeface="Times"/>
              </a:rPr>
              <a:t>Workspace &gt; </a:t>
            </a:r>
            <a:r>
              <a:rPr lang="en-US" sz="1900">
                <a:solidFill>
                  <a:srgbClr val="676765"/>
                </a:solidFill>
                <a:highlight>
                  <a:schemeClr val="lt1"/>
                </a:highlight>
                <a:latin typeface="Times"/>
                <a:ea typeface="Times"/>
                <a:cs typeface="Times"/>
                <a:sym typeface="Times"/>
              </a:rPr>
              <a:t>o</a:t>
            </a:r>
            <a:r>
              <a:rPr lang="en-US" sz="1900">
                <a:solidFill>
                  <a:srgbClr val="676765"/>
                </a:solidFill>
                <a:highlight>
                  <a:schemeClr val="lt1"/>
                </a:highlight>
                <a:latin typeface="Times"/>
                <a:ea typeface="Times"/>
                <a:cs typeface="Times"/>
                <a:sym typeface="Times"/>
              </a:rPr>
              <a:t>rganizing </a:t>
            </a:r>
            <a:endParaRPr/>
          </a:p>
        </p:txBody>
      </p:sp>
      <p:sp>
        <p:nvSpPr>
          <p:cNvPr id="953" name="Google Shape;953;p132"/>
          <p:cNvSpPr txBox="1"/>
          <p:nvPr/>
        </p:nvSpPr>
        <p:spPr>
          <a:xfrm>
            <a:off x="6503050" y="1258650"/>
            <a:ext cx="2067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2"/>
                </a:solidFill>
                <a:latin typeface="Roboto"/>
                <a:ea typeface="Roboto"/>
                <a:cs typeface="Roboto"/>
                <a:sym typeface="Roboto"/>
              </a:rPr>
              <a:t>Create subfolders, export or present the content you have discovered </a:t>
            </a:r>
            <a:endParaRPr sz="1800">
              <a:solidFill>
                <a:schemeClr val="dk2"/>
              </a:solidFill>
              <a:latin typeface="Roboto"/>
              <a:ea typeface="Roboto"/>
              <a:cs typeface="Roboto"/>
              <a:sym typeface="Roboto"/>
            </a:endParaRPr>
          </a:p>
        </p:txBody>
      </p:sp>
      <p:pic>
        <p:nvPicPr>
          <p:cNvPr id="954" name="Google Shape;954;p132"/>
          <p:cNvPicPr preferRelativeResize="0"/>
          <p:nvPr/>
        </p:nvPicPr>
        <p:blipFill>
          <a:blip r:embed="rId3">
            <a:alphaModFix/>
          </a:blip>
          <a:stretch>
            <a:fillRect/>
          </a:stretch>
        </p:blipFill>
        <p:spPr>
          <a:xfrm>
            <a:off x="7735908" y="337632"/>
            <a:ext cx="578061" cy="576774"/>
          </a:xfrm>
          <a:prstGeom prst="rect">
            <a:avLst/>
          </a:prstGeom>
          <a:noFill/>
          <a:ln>
            <a:noFill/>
          </a:ln>
        </p:spPr>
      </p:pic>
      <p:pic>
        <p:nvPicPr>
          <p:cNvPr id="955" name="Google Shape;955;p132"/>
          <p:cNvPicPr preferRelativeResize="0"/>
          <p:nvPr/>
        </p:nvPicPr>
        <p:blipFill>
          <a:blip r:embed="rId4">
            <a:alphaModFix/>
          </a:blip>
          <a:stretch>
            <a:fillRect/>
          </a:stretch>
        </p:blipFill>
        <p:spPr>
          <a:xfrm>
            <a:off x="681281" y="1215875"/>
            <a:ext cx="5670071" cy="3241825"/>
          </a:xfrm>
          <a:prstGeom prst="rect">
            <a:avLst/>
          </a:prstGeom>
          <a:noFill/>
          <a:ln cap="flat" cmpd="sng" w="9525">
            <a:solidFill>
              <a:srgbClr val="27CAE1"/>
            </a:solidFill>
            <a:prstDash val="solid"/>
            <a:round/>
            <a:headEnd len="sm" w="sm" type="none"/>
            <a:tailEnd len="sm" w="sm" type="none"/>
          </a:ln>
        </p:spPr>
      </p:pic>
      <p:sp>
        <p:nvSpPr>
          <p:cNvPr id="956" name="Google Shape;956;p132"/>
          <p:cNvSpPr/>
          <p:nvPr/>
        </p:nvSpPr>
        <p:spPr>
          <a:xfrm>
            <a:off x="782950" y="1895475"/>
            <a:ext cx="2067300" cy="1995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957" name="Google Shape;957;p132"/>
          <p:cNvSpPr/>
          <p:nvPr/>
        </p:nvSpPr>
        <p:spPr>
          <a:xfrm rot="10797250">
            <a:off x="2914444" y="1879130"/>
            <a:ext cx="375000" cy="2322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7CAE1"/>
              </a:solidFill>
            </a:endParaRPr>
          </a:p>
        </p:txBody>
      </p:sp>
      <p:sp>
        <p:nvSpPr>
          <p:cNvPr id="958" name="Google Shape;958;p132"/>
          <p:cNvSpPr/>
          <p:nvPr/>
        </p:nvSpPr>
        <p:spPr>
          <a:xfrm>
            <a:off x="1190625" y="2094975"/>
            <a:ext cx="909600" cy="5145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pic>
        <p:nvPicPr>
          <p:cNvPr id="964" name="Google Shape;964;p133"/>
          <p:cNvPicPr preferRelativeResize="0"/>
          <p:nvPr/>
        </p:nvPicPr>
        <p:blipFill>
          <a:blip r:embed="rId3">
            <a:alphaModFix/>
          </a:blip>
          <a:stretch>
            <a:fillRect/>
          </a:stretch>
        </p:blipFill>
        <p:spPr>
          <a:xfrm>
            <a:off x="703272" y="914396"/>
            <a:ext cx="6013254" cy="3543600"/>
          </a:xfrm>
          <a:prstGeom prst="rect">
            <a:avLst/>
          </a:prstGeom>
          <a:noFill/>
          <a:ln cap="flat" cmpd="sng" w="9525">
            <a:solidFill>
              <a:srgbClr val="27CAE1"/>
            </a:solidFill>
            <a:prstDash val="solid"/>
            <a:round/>
            <a:headEnd len="sm" w="sm" type="none"/>
            <a:tailEnd len="sm" w="sm" type="none"/>
          </a:ln>
        </p:spPr>
      </p:pic>
      <p:sp>
        <p:nvSpPr>
          <p:cNvPr id="965" name="Google Shape;965;p133"/>
          <p:cNvSpPr txBox="1"/>
          <p:nvPr>
            <p:ph idx="12" type="sldNum"/>
          </p:nvPr>
        </p:nvSpPr>
        <p:spPr>
          <a:xfrm>
            <a:off x="7991856" y="459943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966" name="Google Shape;966;p133"/>
          <p:cNvSpPr txBox="1"/>
          <p:nvPr/>
        </p:nvSpPr>
        <p:spPr>
          <a:xfrm>
            <a:off x="703275" y="427350"/>
            <a:ext cx="7979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latin typeface="Times"/>
              <a:ea typeface="Times"/>
              <a:cs typeface="Times"/>
              <a:sym typeface="Times"/>
            </a:endParaRPr>
          </a:p>
          <a:p>
            <a:pPr indent="0" lvl="0" marL="0" rtl="0" algn="l">
              <a:spcBef>
                <a:spcPts val="0"/>
              </a:spcBef>
              <a:spcAft>
                <a:spcPts val="0"/>
              </a:spcAft>
              <a:buNone/>
            </a:pPr>
            <a:r>
              <a:t/>
            </a:r>
            <a:endParaRPr sz="2100">
              <a:latin typeface="Times"/>
              <a:ea typeface="Times"/>
              <a:cs typeface="Times"/>
              <a:sym typeface="Times"/>
            </a:endParaRPr>
          </a:p>
        </p:txBody>
      </p:sp>
      <p:sp>
        <p:nvSpPr>
          <p:cNvPr id="967" name="Google Shape;967;p133"/>
          <p:cNvSpPr txBox="1"/>
          <p:nvPr>
            <p:ph type="title"/>
          </p:nvPr>
        </p:nvSpPr>
        <p:spPr>
          <a:xfrm>
            <a:off x="339323" y="125662"/>
            <a:ext cx="4508100" cy="5145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t/>
            </a:r>
            <a:endParaRPr/>
          </a:p>
          <a:p>
            <a:pPr indent="0" lvl="0" marL="0" rtl="0" algn="l">
              <a:spcBef>
                <a:spcPts val="0"/>
              </a:spcBef>
              <a:spcAft>
                <a:spcPts val="0"/>
              </a:spcAft>
              <a:buNone/>
            </a:pPr>
            <a:r>
              <a:t/>
            </a:r>
            <a:endParaRPr/>
          </a:p>
        </p:txBody>
      </p:sp>
      <p:sp>
        <p:nvSpPr>
          <p:cNvPr id="968" name="Google Shape;968;p133"/>
          <p:cNvSpPr txBox="1"/>
          <p:nvPr/>
        </p:nvSpPr>
        <p:spPr>
          <a:xfrm>
            <a:off x="703275" y="144400"/>
            <a:ext cx="5153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400"/>
              </a:spcAft>
              <a:buNone/>
            </a:pPr>
            <a:r>
              <a:rPr lang="en-US" sz="1900">
                <a:solidFill>
                  <a:srgbClr val="676765"/>
                </a:solidFill>
                <a:highlight>
                  <a:schemeClr val="lt1"/>
                </a:highlight>
                <a:latin typeface="Times"/>
                <a:ea typeface="Times"/>
                <a:cs typeface="Times"/>
                <a:sym typeface="Times"/>
              </a:rPr>
              <a:t>Workspace &gt; </a:t>
            </a:r>
            <a:r>
              <a:rPr lang="en-US" sz="1900">
                <a:solidFill>
                  <a:srgbClr val="676765"/>
                </a:solidFill>
                <a:highlight>
                  <a:schemeClr val="lt1"/>
                </a:highlight>
                <a:latin typeface="Times"/>
                <a:ea typeface="Times"/>
                <a:cs typeface="Times"/>
                <a:sym typeface="Times"/>
              </a:rPr>
              <a:t>o</a:t>
            </a:r>
            <a:r>
              <a:rPr lang="en-US" sz="1900">
                <a:solidFill>
                  <a:srgbClr val="676765"/>
                </a:solidFill>
                <a:highlight>
                  <a:schemeClr val="lt1"/>
                </a:highlight>
                <a:latin typeface="Times"/>
                <a:ea typeface="Times"/>
                <a:cs typeface="Times"/>
                <a:sym typeface="Times"/>
              </a:rPr>
              <a:t>rganizing and sharing </a:t>
            </a:r>
            <a:endParaRPr/>
          </a:p>
        </p:txBody>
      </p:sp>
      <p:sp>
        <p:nvSpPr>
          <p:cNvPr id="969" name="Google Shape;969;p133"/>
          <p:cNvSpPr txBox="1"/>
          <p:nvPr/>
        </p:nvSpPr>
        <p:spPr>
          <a:xfrm>
            <a:off x="7028100" y="1345850"/>
            <a:ext cx="17172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2"/>
                </a:solidFill>
                <a:latin typeface="Roboto"/>
                <a:ea typeface="Roboto"/>
                <a:cs typeface="Roboto"/>
                <a:sym typeface="Roboto"/>
              </a:rPr>
              <a:t>Click on the three vertical dots for more organizing options, and to share a link</a:t>
            </a:r>
            <a:endParaRPr sz="1800">
              <a:solidFill>
                <a:schemeClr val="dk2"/>
              </a:solidFill>
              <a:latin typeface="Roboto"/>
              <a:ea typeface="Roboto"/>
              <a:cs typeface="Roboto"/>
              <a:sym typeface="Roboto"/>
            </a:endParaRPr>
          </a:p>
        </p:txBody>
      </p:sp>
      <p:pic>
        <p:nvPicPr>
          <p:cNvPr id="970" name="Google Shape;970;p133"/>
          <p:cNvPicPr preferRelativeResize="0"/>
          <p:nvPr/>
        </p:nvPicPr>
        <p:blipFill>
          <a:blip r:embed="rId4">
            <a:alphaModFix/>
          </a:blip>
          <a:stretch>
            <a:fillRect/>
          </a:stretch>
        </p:blipFill>
        <p:spPr>
          <a:xfrm>
            <a:off x="7735908" y="337632"/>
            <a:ext cx="578061" cy="576774"/>
          </a:xfrm>
          <a:prstGeom prst="rect">
            <a:avLst/>
          </a:prstGeom>
          <a:noFill/>
          <a:ln>
            <a:noFill/>
          </a:ln>
        </p:spPr>
      </p:pic>
      <p:sp>
        <p:nvSpPr>
          <p:cNvPr id="971" name="Google Shape;971;p133"/>
          <p:cNvSpPr/>
          <p:nvPr/>
        </p:nvSpPr>
        <p:spPr>
          <a:xfrm>
            <a:off x="2845700" y="1664250"/>
            <a:ext cx="140400" cy="1521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972" name="Google Shape;972;p133"/>
          <p:cNvSpPr/>
          <p:nvPr/>
        </p:nvSpPr>
        <p:spPr>
          <a:xfrm rot="-2750">
            <a:off x="1734802" y="2595200"/>
            <a:ext cx="375000" cy="2322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7CAE1"/>
              </a:solidFill>
            </a:endParaRPr>
          </a:p>
        </p:txBody>
      </p:sp>
      <p:sp>
        <p:nvSpPr>
          <p:cNvPr id="973" name="Google Shape;973;p133"/>
          <p:cNvSpPr/>
          <p:nvPr/>
        </p:nvSpPr>
        <p:spPr>
          <a:xfrm rot="10797250">
            <a:off x="3092619" y="1624205"/>
            <a:ext cx="375000" cy="2322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7CAE1"/>
              </a:solidFill>
            </a:endParaRPr>
          </a:p>
        </p:txBody>
      </p:sp>
      <p:sp>
        <p:nvSpPr>
          <p:cNvPr id="974" name="Google Shape;974;p133"/>
          <p:cNvSpPr/>
          <p:nvPr/>
        </p:nvSpPr>
        <p:spPr>
          <a:xfrm>
            <a:off x="2162176" y="1856550"/>
            <a:ext cx="824100" cy="11154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134"/>
          <p:cNvSpPr txBox="1"/>
          <p:nvPr>
            <p:ph idx="12" type="sldNum"/>
          </p:nvPr>
        </p:nvSpPr>
        <p:spPr>
          <a:xfrm>
            <a:off x="7991856" y="459943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981" name="Google Shape;981;p134"/>
          <p:cNvSpPr txBox="1"/>
          <p:nvPr/>
        </p:nvSpPr>
        <p:spPr>
          <a:xfrm>
            <a:off x="3006975" y="1919475"/>
            <a:ext cx="163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982" name="Google Shape;982;p134"/>
          <p:cNvSpPr txBox="1"/>
          <p:nvPr/>
        </p:nvSpPr>
        <p:spPr>
          <a:xfrm>
            <a:off x="703275" y="427350"/>
            <a:ext cx="7979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latin typeface="Times"/>
              <a:ea typeface="Times"/>
              <a:cs typeface="Times"/>
              <a:sym typeface="Times"/>
            </a:endParaRPr>
          </a:p>
          <a:p>
            <a:pPr indent="0" lvl="0" marL="0" rtl="0" algn="l">
              <a:spcBef>
                <a:spcPts val="0"/>
              </a:spcBef>
              <a:spcAft>
                <a:spcPts val="0"/>
              </a:spcAft>
              <a:buNone/>
            </a:pPr>
            <a:r>
              <a:t/>
            </a:r>
            <a:endParaRPr sz="2100">
              <a:latin typeface="Times"/>
              <a:ea typeface="Times"/>
              <a:cs typeface="Times"/>
              <a:sym typeface="Times"/>
            </a:endParaRPr>
          </a:p>
        </p:txBody>
      </p:sp>
      <p:sp>
        <p:nvSpPr>
          <p:cNvPr id="983" name="Google Shape;983;p134"/>
          <p:cNvSpPr txBox="1"/>
          <p:nvPr>
            <p:ph type="title"/>
          </p:nvPr>
        </p:nvSpPr>
        <p:spPr>
          <a:xfrm>
            <a:off x="339323" y="125662"/>
            <a:ext cx="4508100" cy="5145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t/>
            </a:r>
            <a:endParaRPr/>
          </a:p>
          <a:p>
            <a:pPr indent="0" lvl="0" marL="0" rtl="0" algn="l">
              <a:spcBef>
                <a:spcPts val="0"/>
              </a:spcBef>
              <a:spcAft>
                <a:spcPts val="0"/>
              </a:spcAft>
              <a:buNone/>
            </a:pPr>
            <a:r>
              <a:t/>
            </a:r>
            <a:endParaRPr/>
          </a:p>
        </p:txBody>
      </p:sp>
      <p:sp>
        <p:nvSpPr>
          <p:cNvPr id="984" name="Google Shape;984;p134"/>
          <p:cNvSpPr txBox="1"/>
          <p:nvPr/>
        </p:nvSpPr>
        <p:spPr>
          <a:xfrm>
            <a:off x="703275" y="144400"/>
            <a:ext cx="5153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400"/>
              </a:spcAft>
              <a:buNone/>
            </a:pPr>
            <a:r>
              <a:rPr lang="en-US" sz="1900">
                <a:solidFill>
                  <a:srgbClr val="676765"/>
                </a:solidFill>
                <a:highlight>
                  <a:schemeClr val="lt1"/>
                </a:highlight>
                <a:latin typeface="Times"/>
                <a:ea typeface="Times"/>
                <a:cs typeface="Times"/>
                <a:sym typeface="Times"/>
              </a:rPr>
              <a:t>Workspace &gt; sharing </a:t>
            </a:r>
            <a:endParaRPr/>
          </a:p>
        </p:txBody>
      </p:sp>
      <p:sp>
        <p:nvSpPr>
          <p:cNvPr id="985" name="Google Shape;985;p134"/>
          <p:cNvSpPr txBox="1"/>
          <p:nvPr/>
        </p:nvSpPr>
        <p:spPr>
          <a:xfrm>
            <a:off x="7032625" y="1538025"/>
            <a:ext cx="20673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2"/>
                </a:solidFill>
                <a:latin typeface="Roboto"/>
                <a:ea typeface="Roboto"/>
                <a:cs typeface="Roboto"/>
                <a:sym typeface="Roboto"/>
              </a:rPr>
              <a:t>Share with your institution and choose copy link</a:t>
            </a:r>
            <a:endParaRPr sz="1800">
              <a:solidFill>
                <a:schemeClr val="dk2"/>
              </a:solidFill>
              <a:latin typeface="Roboto"/>
              <a:ea typeface="Roboto"/>
              <a:cs typeface="Roboto"/>
              <a:sym typeface="Roboto"/>
            </a:endParaRPr>
          </a:p>
        </p:txBody>
      </p:sp>
      <p:pic>
        <p:nvPicPr>
          <p:cNvPr id="986" name="Google Shape;986;p134"/>
          <p:cNvPicPr preferRelativeResize="0"/>
          <p:nvPr/>
        </p:nvPicPr>
        <p:blipFill>
          <a:blip r:embed="rId3">
            <a:alphaModFix/>
          </a:blip>
          <a:stretch>
            <a:fillRect/>
          </a:stretch>
        </p:blipFill>
        <p:spPr>
          <a:xfrm>
            <a:off x="7735908" y="337632"/>
            <a:ext cx="578061" cy="576774"/>
          </a:xfrm>
          <a:prstGeom prst="rect">
            <a:avLst/>
          </a:prstGeom>
          <a:noFill/>
          <a:ln>
            <a:noFill/>
          </a:ln>
        </p:spPr>
      </p:pic>
      <p:pic>
        <p:nvPicPr>
          <p:cNvPr id="987" name="Google Shape;987;p134"/>
          <p:cNvPicPr preferRelativeResize="0"/>
          <p:nvPr/>
        </p:nvPicPr>
        <p:blipFill>
          <a:blip r:embed="rId4">
            <a:alphaModFix/>
          </a:blip>
          <a:stretch>
            <a:fillRect/>
          </a:stretch>
        </p:blipFill>
        <p:spPr>
          <a:xfrm>
            <a:off x="703275" y="914400"/>
            <a:ext cx="6138330" cy="3543300"/>
          </a:xfrm>
          <a:prstGeom prst="rect">
            <a:avLst/>
          </a:prstGeom>
          <a:noFill/>
          <a:ln>
            <a:noFill/>
          </a:ln>
        </p:spPr>
      </p:pic>
      <p:sp>
        <p:nvSpPr>
          <p:cNvPr id="988" name="Google Shape;988;p134"/>
          <p:cNvSpPr/>
          <p:nvPr/>
        </p:nvSpPr>
        <p:spPr>
          <a:xfrm rot="-2750">
            <a:off x="4066491" y="3781916"/>
            <a:ext cx="375000" cy="2322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7CAE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135"/>
          <p:cNvSpPr txBox="1"/>
          <p:nvPr>
            <p:ph idx="4294967295" type="title"/>
          </p:nvPr>
        </p:nvSpPr>
        <p:spPr>
          <a:xfrm>
            <a:off x="703275" y="2099550"/>
            <a:ext cx="7287600" cy="14580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5000">
                <a:solidFill>
                  <a:schemeClr val="lt1"/>
                </a:solidFill>
              </a:rPr>
              <a:t>Citing </a:t>
            </a:r>
            <a:endParaRPr sz="1500">
              <a:solidFill>
                <a:schemeClr val="lt1"/>
              </a:solidFill>
            </a:endParaRPr>
          </a:p>
          <a:p>
            <a:pPr indent="0" lvl="0" marL="2743200" rtl="0" algn="l">
              <a:spcBef>
                <a:spcPts val="0"/>
              </a:spcBef>
              <a:spcAft>
                <a:spcPts val="0"/>
              </a:spcAft>
              <a:buNone/>
            </a:pPr>
            <a:r>
              <a:t/>
            </a:r>
            <a:endParaRPr sz="4400">
              <a:solidFill>
                <a:schemeClr val="lt1"/>
              </a:solidFill>
              <a:latin typeface="Roboto"/>
              <a:ea typeface="Roboto"/>
              <a:cs typeface="Roboto"/>
              <a:sym typeface="Roboto"/>
            </a:endParaRPr>
          </a:p>
        </p:txBody>
      </p:sp>
      <p:sp>
        <p:nvSpPr>
          <p:cNvPr id="995" name="Google Shape;995;p135"/>
          <p:cNvSpPr txBox="1"/>
          <p:nvPr>
            <p:ph idx="12" type="sldNum"/>
          </p:nvPr>
        </p:nvSpPr>
        <p:spPr>
          <a:xfrm>
            <a:off x="7344400" y="4457700"/>
            <a:ext cx="1199700" cy="393600"/>
          </a:xfrm>
          <a:prstGeom prst="rect">
            <a:avLst/>
          </a:prstGeom>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US"/>
              <a:t>last updated 4.5.2024	</a:t>
            </a:r>
            <a:fld id="{00000000-1234-1234-1234-123412341234}" type="slidenum">
              <a:rPr lang="en-US">
                <a:solidFill>
                  <a:srgbClr val="000000"/>
                </a:solidFill>
              </a:rPr>
              <a:t>‹#›</a:t>
            </a:fld>
            <a:endParaRPr>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pic>
        <p:nvPicPr>
          <p:cNvPr id="1001" name="Google Shape;1001;p136"/>
          <p:cNvPicPr preferRelativeResize="0"/>
          <p:nvPr/>
        </p:nvPicPr>
        <p:blipFill>
          <a:blip r:embed="rId3">
            <a:alphaModFix/>
          </a:blip>
          <a:stretch>
            <a:fillRect/>
          </a:stretch>
        </p:blipFill>
        <p:spPr>
          <a:xfrm>
            <a:off x="703275" y="1047581"/>
            <a:ext cx="7149952" cy="3396869"/>
          </a:xfrm>
          <a:prstGeom prst="rect">
            <a:avLst/>
          </a:prstGeom>
          <a:noFill/>
          <a:ln cap="flat" cmpd="sng" w="9525">
            <a:solidFill>
              <a:srgbClr val="27CAE1"/>
            </a:solidFill>
            <a:prstDash val="solid"/>
            <a:round/>
            <a:headEnd len="sm" w="sm" type="none"/>
            <a:tailEnd len="sm" w="sm" type="none"/>
          </a:ln>
        </p:spPr>
      </p:pic>
      <p:sp>
        <p:nvSpPr>
          <p:cNvPr id="1002" name="Google Shape;1002;p136"/>
          <p:cNvSpPr txBox="1"/>
          <p:nvPr>
            <p:ph idx="12" type="sldNum"/>
          </p:nvPr>
        </p:nvSpPr>
        <p:spPr>
          <a:xfrm>
            <a:off x="7991856" y="459943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003" name="Google Shape;1003;p136"/>
          <p:cNvSpPr txBox="1"/>
          <p:nvPr/>
        </p:nvSpPr>
        <p:spPr>
          <a:xfrm>
            <a:off x="3006975" y="1919475"/>
            <a:ext cx="163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004" name="Google Shape;1004;p136"/>
          <p:cNvSpPr txBox="1"/>
          <p:nvPr/>
        </p:nvSpPr>
        <p:spPr>
          <a:xfrm>
            <a:off x="703275" y="539675"/>
            <a:ext cx="4776300" cy="507900"/>
          </a:xfrm>
          <a:prstGeom prst="rect">
            <a:avLst/>
          </a:prstGeom>
          <a:noFill/>
          <a:ln>
            <a:noFill/>
          </a:ln>
        </p:spPr>
        <p:txBody>
          <a:bodyPr anchorCtr="0" anchor="t" bIns="91425" lIns="91425" spcFirstLastPara="1" rIns="91425" wrap="square" tIns="91425">
            <a:normAutofit fontScale="92500"/>
          </a:bodyPr>
          <a:lstStyle/>
          <a:p>
            <a:pPr indent="0" lvl="0" marL="0" rtl="0" algn="l">
              <a:spcBef>
                <a:spcPts val="0"/>
              </a:spcBef>
              <a:spcAft>
                <a:spcPts val="0"/>
              </a:spcAft>
              <a:buSzPct val="55223"/>
              <a:buNone/>
            </a:pPr>
            <a:r>
              <a:rPr lang="en-US" sz="1842">
                <a:solidFill>
                  <a:schemeClr val="dk2"/>
                </a:solidFill>
                <a:latin typeface="Roboto"/>
                <a:ea typeface="Roboto"/>
                <a:cs typeface="Roboto"/>
                <a:sym typeface="Roboto"/>
              </a:rPr>
              <a:t>Click on the cite button next to the save button</a:t>
            </a:r>
            <a:endParaRPr sz="1842">
              <a:solidFill>
                <a:schemeClr val="dk2"/>
              </a:solidFill>
              <a:latin typeface="Roboto"/>
              <a:ea typeface="Roboto"/>
              <a:cs typeface="Roboto"/>
              <a:sym typeface="Roboto"/>
            </a:endParaRPr>
          </a:p>
        </p:txBody>
      </p:sp>
      <p:sp>
        <p:nvSpPr>
          <p:cNvPr id="1005" name="Google Shape;1005;p136"/>
          <p:cNvSpPr txBox="1"/>
          <p:nvPr>
            <p:ph type="title"/>
          </p:nvPr>
        </p:nvSpPr>
        <p:spPr>
          <a:xfrm>
            <a:off x="571925" y="144400"/>
            <a:ext cx="4350900" cy="5079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t/>
            </a:r>
            <a:endParaRPr/>
          </a:p>
          <a:p>
            <a:pPr indent="0" lvl="0" marL="0" rtl="0" algn="l">
              <a:spcBef>
                <a:spcPts val="0"/>
              </a:spcBef>
              <a:spcAft>
                <a:spcPts val="0"/>
              </a:spcAft>
              <a:buNone/>
            </a:pPr>
            <a:r>
              <a:t/>
            </a:r>
            <a:endParaRPr/>
          </a:p>
        </p:txBody>
      </p:sp>
      <p:sp>
        <p:nvSpPr>
          <p:cNvPr id="1006" name="Google Shape;1006;p136"/>
          <p:cNvSpPr txBox="1"/>
          <p:nvPr/>
        </p:nvSpPr>
        <p:spPr>
          <a:xfrm>
            <a:off x="703275" y="144400"/>
            <a:ext cx="4022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400"/>
              </a:spcAft>
              <a:buNone/>
            </a:pPr>
            <a:r>
              <a:rPr lang="en-US" sz="1900">
                <a:solidFill>
                  <a:srgbClr val="676765"/>
                </a:solidFill>
                <a:highlight>
                  <a:schemeClr val="lt1"/>
                </a:highlight>
                <a:latin typeface="Times"/>
                <a:ea typeface="Times"/>
                <a:cs typeface="Times"/>
                <a:sym typeface="Times"/>
              </a:rPr>
              <a:t>Citing&gt; individual citations </a:t>
            </a:r>
            <a:endParaRPr/>
          </a:p>
        </p:txBody>
      </p:sp>
      <p:sp>
        <p:nvSpPr>
          <p:cNvPr id="1007" name="Google Shape;1007;p136"/>
          <p:cNvSpPr/>
          <p:nvPr/>
        </p:nvSpPr>
        <p:spPr>
          <a:xfrm>
            <a:off x="6084100" y="1952625"/>
            <a:ext cx="326100" cy="1452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08" name="Google Shape;1008;p136"/>
          <p:cNvPicPr preferRelativeResize="0"/>
          <p:nvPr/>
        </p:nvPicPr>
        <p:blipFill>
          <a:blip r:embed="rId4">
            <a:alphaModFix/>
          </a:blip>
          <a:stretch>
            <a:fillRect/>
          </a:stretch>
        </p:blipFill>
        <p:spPr>
          <a:xfrm>
            <a:off x="7764058" y="337620"/>
            <a:ext cx="578061" cy="576774"/>
          </a:xfrm>
          <a:prstGeom prst="rect">
            <a:avLst/>
          </a:prstGeom>
          <a:noFill/>
          <a:ln>
            <a:noFill/>
          </a:ln>
        </p:spPr>
      </p:pic>
      <p:sp>
        <p:nvSpPr>
          <p:cNvPr id="1009" name="Google Shape;1009;p136"/>
          <p:cNvSpPr/>
          <p:nvPr/>
        </p:nvSpPr>
        <p:spPr>
          <a:xfrm rot="5397250">
            <a:off x="6059652" y="1581000"/>
            <a:ext cx="375000" cy="2322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7CAE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pic>
        <p:nvPicPr>
          <p:cNvPr id="1015" name="Google Shape;1015;p137"/>
          <p:cNvPicPr preferRelativeResize="0"/>
          <p:nvPr/>
        </p:nvPicPr>
        <p:blipFill>
          <a:blip r:embed="rId3">
            <a:alphaModFix/>
          </a:blip>
          <a:stretch>
            <a:fillRect/>
          </a:stretch>
        </p:blipFill>
        <p:spPr>
          <a:xfrm>
            <a:off x="703275" y="914401"/>
            <a:ext cx="6329351" cy="3551175"/>
          </a:xfrm>
          <a:prstGeom prst="rect">
            <a:avLst/>
          </a:prstGeom>
          <a:noFill/>
          <a:ln cap="flat" cmpd="sng" w="9525">
            <a:solidFill>
              <a:srgbClr val="27CAE1"/>
            </a:solidFill>
            <a:prstDash val="solid"/>
            <a:round/>
            <a:headEnd len="sm" w="sm" type="none"/>
            <a:tailEnd len="sm" w="sm" type="none"/>
          </a:ln>
        </p:spPr>
      </p:pic>
      <p:sp>
        <p:nvSpPr>
          <p:cNvPr id="1016" name="Google Shape;1016;p137"/>
          <p:cNvSpPr txBox="1"/>
          <p:nvPr>
            <p:ph idx="12" type="sldNum"/>
          </p:nvPr>
        </p:nvSpPr>
        <p:spPr>
          <a:xfrm>
            <a:off x="7991856" y="459943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017" name="Google Shape;1017;p137"/>
          <p:cNvSpPr txBox="1"/>
          <p:nvPr/>
        </p:nvSpPr>
        <p:spPr>
          <a:xfrm>
            <a:off x="3006975" y="1919475"/>
            <a:ext cx="163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018" name="Google Shape;1018;p137"/>
          <p:cNvSpPr txBox="1"/>
          <p:nvPr/>
        </p:nvSpPr>
        <p:spPr>
          <a:xfrm>
            <a:off x="7193699" y="914400"/>
            <a:ext cx="1704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Roboto"/>
                <a:ea typeface="Roboto"/>
                <a:cs typeface="Roboto"/>
                <a:sym typeface="Roboto"/>
              </a:rPr>
              <a:t>Copy the citation of an item from the Workspace when you click on the three vertical dots beneath the item thumbnail.</a:t>
            </a:r>
            <a:endParaRPr sz="1800">
              <a:latin typeface="Roboto"/>
              <a:ea typeface="Roboto"/>
              <a:cs typeface="Roboto"/>
              <a:sym typeface="Roboto"/>
            </a:endParaRPr>
          </a:p>
        </p:txBody>
      </p:sp>
      <p:sp>
        <p:nvSpPr>
          <p:cNvPr id="1019" name="Google Shape;1019;p137"/>
          <p:cNvSpPr txBox="1"/>
          <p:nvPr>
            <p:ph type="title"/>
          </p:nvPr>
        </p:nvSpPr>
        <p:spPr>
          <a:xfrm>
            <a:off x="339324" y="125651"/>
            <a:ext cx="1669200" cy="477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t/>
            </a:r>
            <a:endParaRPr/>
          </a:p>
          <a:p>
            <a:pPr indent="0" lvl="0" marL="0" rtl="0" algn="l">
              <a:spcBef>
                <a:spcPts val="0"/>
              </a:spcBef>
              <a:spcAft>
                <a:spcPts val="0"/>
              </a:spcAft>
              <a:buNone/>
            </a:pPr>
            <a:r>
              <a:t/>
            </a:r>
            <a:endParaRPr/>
          </a:p>
        </p:txBody>
      </p:sp>
      <p:sp>
        <p:nvSpPr>
          <p:cNvPr id="1020" name="Google Shape;1020;p137"/>
          <p:cNvSpPr txBox="1"/>
          <p:nvPr/>
        </p:nvSpPr>
        <p:spPr>
          <a:xfrm>
            <a:off x="703300" y="175538"/>
            <a:ext cx="4219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400"/>
              </a:spcAft>
              <a:buNone/>
            </a:pPr>
            <a:r>
              <a:rPr lang="en-US" sz="1900">
                <a:solidFill>
                  <a:srgbClr val="676765"/>
                </a:solidFill>
                <a:highlight>
                  <a:schemeClr val="lt1"/>
                </a:highlight>
                <a:latin typeface="Times"/>
                <a:ea typeface="Times"/>
                <a:cs typeface="Times"/>
                <a:sym typeface="Times"/>
              </a:rPr>
              <a:t>Citing &gt; within Workspace</a:t>
            </a:r>
            <a:endParaRPr/>
          </a:p>
        </p:txBody>
      </p:sp>
      <p:sp>
        <p:nvSpPr>
          <p:cNvPr id="1021" name="Google Shape;1021;p137"/>
          <p:cNvSpPr/>
          <p:nvPr/>
        </p:nvSpPr>
        <p:spPr>
          <a:xfrm>
            <a:off x="1978800" y="3606900"/>
            <a:ext cx="679200" cy="7692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137"/>
          <p:cNvSpPr/>
          <p:nvPr/>
        </p:nvSpPr>
        <p:spPr>
          <a:xfrm>
            <a:off x="2504700" y="3418200"/>
            <a:ext cx="153300" cy="181200"/>
          </a:xfrm>
          <a:prstGeom prst="rect">
            <a:avLst/>
          </a:prstGeom>
          <a:noFill/>
          <a:ln cap="flat" cmpd="sng" w="9525">
            <a:solidFill>
              <a:srgbClr val="27CAE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3" name="Google Shape;1023;p137"/>
          <p:cNvPicPr preferRelativeResize="0"/>
          <p:nvPr/>
        </p:nvPicPr>
        <p:blipFill>
          <a:blip r:embed="rId4">
            <a:alphaModFix/>
          </a:blip>
          <a:stretch>
            <a:fillRect/>
          </a:stretch>
        </p:blipFill>
        <p:spPr>
          <a:xfrm>
            <a:off x="7886708" y="125645"/>
            <a:ext cx="578061" cy="576774"/>
          </a:xfrm>
          <a:prstGeom prst="rect">
            <a:avLst/>
          </a:prstGeom>
          <a:noFill/>
          <a:ln>
            <a:noFill/>
          </a:ln>
        </p:spPr>
      </p:pic>
      <p:sp>
        <p:nvSpPr>
          <p:cNvPr id="1024" name="Google Shape;1024;p137"/>
          <p:cNvSpPr/>
          <p:nvPr/>
        </p:nvSpPr>
        <p:spPr>
          <a:xfrm rot="-2750">
            <a:off x="1521652" y="3800825"/>
            <a:ext cx="375000" cy="232200"/>
          </a:xfrm>
          <a:prstGeom prst="rightArrow">
            <a:avLst>
              <a:gd fmla="val 50000" name="adj1"/>
              <a:gd fmla="val 5000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7CAE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138"/>
          <p:cNvSpPr txBox="1"/>
          <p:nvPr>
            <p:ph type="title"/>
          </p:nvPr>
        </p:nvSpPr>
        <p:spPr>
          <a:xfrm>
            <a:off x="703275" y="1458600"/>
            <a:ext cx="5931000" cy="1284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solidFill>
                  <a:schemeClr val="dk2"/>
                </a:solidFill>
              </a:rPr>
              <a:t>Happy searching!</a:t>
            </a:r>
            <a:endParaRPr>
              <a:solidFill>
                <a:schemeClr val="dk2"/>
              </a:solidFill>
            </a:endParaRPr>
          </a:p>
          <a:p>
            <a:pPr indent="0" lvl="0" marL="0" rtl="0" algn="l">
              <a:spcBef>
                <a:spcPts val="1000"/>
              </a:spcBef>
              <a:spcAft>
                <a:spcPts val="0"/>
              </a:spcAft>
              <a:buNone/>
            </a:pPr>
            <a:r>
              <a:rPr lang="en-US" sz="1800">
                <a:solidFill>
                  <a:schemeClr val="dk2"/>
                </a:solidFill>
                <a:latin typeface="Roboto"/>
                <a:ea typeface="Roboto"/>
                <a:cs typeface="Roboto"/>
                <a:sym typeface="Roboto"/>
              </a:rPr>
              <a:t>Contact </a:t>
            </a:r>
            <a:r>
              <a:rPr lang="en-US" sz="1800" u="sng">
                <a:solidFill>
                  <a:schemeClr val="hlink"/>
                </a:solidFill>
                <a:latin typeface="Roboto"/>
                <a:ea typeface="Roboto"/>
                <a:cs typeface="Roboto"/>
                <a:sym typeface="Roboto"/>
                <a:hlinkClick r:id="rId3"/>
              </a:rPr>
              <a:t>support@jstor.org</a:t>
            </a:r>
            <a:r>
              <a:rPr lang="en-US" sz="1800">
                <a:solidFill>
                  <a:schemeClr val="dk2"/>
                </a:solidFill>
                <a:latin typeface="Roboto"/>
                <a:ea typeface="Roboto"/>
                <a:cs typeface="Roboto"/>
                <a:sym typeface="Roboto"/>
              </a:rPr>
              <a:t> with any questions</a:t>
            </a:r>
            <a:endParaRPr sz="1800">
              <a:solidFill>
                <a:schemeClr val="dk2"/>
              </a:solidFill>
              <a:latin typeface="Roboto"/>
              <a:ea typeface="Roboto"/>
              <a:cs typeface="Roboto"/>
              <a:sym typeface="Roboto"/>
            </a:endParaRPr>
          </a:p>
          <a:p>
            <a:pPr indent="0" lvl="0" marL="0" rtl="0" algn="l">
              <a:lnSpc>
                <a:spcPct val="100000"/>
              </a:lnSpc>
              <a:spcBef>
                <a:spcPts val="1000"/>
              </a:spcBef>
              <a:spcAft>
                <a:spcPts val="0"/>
              </a:spcAft>
              <a:buClr>
                <a:schemeClr val="dk1"/>
              </a:buClr>
              <a:buSzPts val="1100"/>
              <a:buFont typeface="Arial"/>
              <a:buNone/>
            </a:pPr>
            <a:r>
              <a:t/>
            </a:r>
            <a:endParaRPr sz="1800">
              <a:latin typeface="Roboto"/>
              <a:ea typeface="Roboto"/>
              <a:cs typeface="Roboto"/>
              <a:sym typeface="Roboto"/>
            </a:endParaRPr>
          </a:p>
          <a:p>
            <a:pPr indent="0" lvl="0" marL="0" rtl="0" algn="l">
              <a:lnSpc>
                <a:spcPct val="100000"/>
              </a:lnSpc>
              <a:spcBef>
                <a:spcPts val="0"/>
              </a:spcBef>
              <a:spcAft>
                <a:spcPts val="0"/>
              </a:spcAft>
              <a:buNone/>
            </a:pPr>
            <a:r>
              <a:t/>
            </a:r>
            <a:endParaRPr b="1" sz="1200">
              <a:latin typeface="Roboto"/>
              <a:ea typeface="Roboto"/>
              <a:cs typeface="Roboto"/>
              <a:sym typeface="Roboto"/>
            </a:endParaRPr>
          </a:p>
          <a:p>
            <a:pPr indent="0" lvl="0" marL="0" rtl="0" algn="l">
              <a:lnSpc>
                <a:spcPct val="100000"/>
              </a:lnSpc>
              <a:spcBef>
                <a:spcPts val="0"/>
              </a:spcBef>
              <a:spcAft>
                <a:spcPts val="0"/>
              </a:spcAft>
              <a:buNone/>
            </a:pPr>
            <a:r>
              <a:t/>
            </a:r>
            <a:endParaRPr b="1" sz="1200">
              <a:latin typeface="Roboto"/>
              <a:ea typeface="Roboto"/>
              <a:cs typeface="Roboto"/>
              <a:sym typeface="Roboto"/>
            </a:endParaRPr>
          </a:p>
          <a:p>
            <a:pPr indent="0" lvl="0" marL="0" rtl="0" algn="l">
              <a:lnSpc>
                <a:spcPct val="100000"/>
              </a:lnSpc>
              <a:spcBef>
                <a:spcPts val="0"/>
              </a:spcBef>
              <a:spcAft>
                <a:spcPts val="0"/>
              </a:spcAft>
              <a:buNone/>
            </a:pPr>
            <a:r>
              <a:t/>
            </a:r>
            <a:endParaRPr b="1" sz="1200">
              <a:latin typeface="Roboto"/>
              <a:ea typeface="Roboto"/>
              <a:cs typeface="Roboto"/>
              <a:sym typeface="Roboto"/>
            </a:endParaRPr>
          </a:p>
          <a:p>
            <a:pPr indent="0" lvl="0" marL="0" rtl="0" algn="l">
              <a:lnSpc>
                <a:spcPct val="100000"/>
              </a:lnSpc>
              <a:spcBef>
                <a:spcPts val="0"/>
              </a:spcBef>
              <a:spcAft>
                <a:spcPts val="0"/>
              </a:spcAft>
              <a:buNone/>
            </a:pPr>
            <a:r>
              <a:t/>
            </a:r>
            <a:endParaRPr b="1" sz="1200">
              <a:latin typeface="Roboto"/>
              <a:ea typeface="Roboto"/>
              <a:cs typeface="Roboto"/>
              <a:sym typeface="Roboto"/>
            </a:endParaRPr>
          </a:p>
          <a:p>
            <a:pPr indent="0" lvl="0" marL="0" rtl="0" algn="l">
              <a:lnSpc>
                <a:spcPct val="100000"/>
              </a:lnSpc>
              <a:spcBef>
                <a:spcPts val="0"/>
              </a:spcBef>
              <a:spcAft>
                <a:spcPts val="0"/>
              </a:spcAft>
              <a:buNone/>
            </a:pPr>
            <a:r>
              <a:t/>
            </a:r>
            <a:endParaRPr b="1" sz="1200">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b="1" sz="1200">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chemeClr val="accent1"/>
              </a:solidFill>
            </a:endParaRPr>
          </a:p>
        </p:txBody>
      </p:sp>
      <p:pic>
        <p:nvPicPr>
          <p:cNvPr id="1030" name="Google Shape;1030;p138"/>
          <p:cNvPicPr preferRelativeResize="0"/>
          <p:nvPr/>
        </p:nvPicPr>
        <p:blipFill rotWithShape="1">
          <a:blip r:embed="rId4">
            <a:alphaModFix/>
          </a:blip>
          <a:srcRect b="-2711" l="0" r="0" t="0"/>
          <a:stretch/>
        </p:blipFill>
        <p:spPr>
          <a:xfrm>
            <a:off x="680900" y="-4275"/>
            <a:ext cx="747725" cy="1026650"/>
          </a:xfrm>
          <a:prstGeom prst="rect">
            <a:avLst/>
          </a:prstGeom>
          <a:noFill/>
          <a:ln>
            <a:noFill/>
          </a:ln>
        </p:spPr>
      </p:pic>
      <p:sp>
        <p:nvSpPr>
          <p:cNvPr id="1031" name="Google Shape;1031;p138"/>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5" name="Shape 655"/>
        <p:cNvGrpSpPr/>
        <p:nvPr/>
      </p:nvGrpSpPr>
      <p:grpSpPr>
        <a:xfrm>
          <a:off x="0" y="0"/>
          <a:ext cx="0" cy="0"/>
          <a:chOff x="0" y="0"/>
          <a:chExt cx="0" cy="0"/>
        </a:xfrm>
      </p:grpSpPr>
      <p:sp>
        <p:nvSpPr>
          <p:cNvPr id="656" name="Google Shape;656;p106"/>
          <p:cNvSpPr txBox="1"/>
          <p:nvPr>
            <p:ph type="title"/>
          </p:nvPr>
        </p:nvSpPr>
        <p:spPr>
          <a:xfrm>
            <a:off x="703275" y="437700"/>
            <a:ext cx="4498200" cy="4962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US" sz="2000">
                <a:solidFill>
                  <a:schemeClr val="dk2"/>
                </a:solidFill>
              </a:rPr>
              <a:t>How to use this deck:</a:t>
            </a:r>
            <a:endParaRPr sz="2000">
              <a:solidFill>
                <a:schemeClr val="dk2"/>
              </a:solidFill>
            </a:endParaRPr>
          </a:p>
        </p:txBody>
      </p:sp>
      <p:sp>
        <p:nvSpPr>
          <p:cNvPr id="657" name="Google Shape;657;p106"/>
          <p:cNvSpPr txBox="1"/>
          <p:nvPr>
            <p:ph idx="12" type="sldNum"/>
          </p:nvPr>
        </p:nvSpPr>
        <p:spPr>
          <a:xfrm>
            <a:off x="7991856" y="460670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658" name="Google Shape;658;p106"/>
          <p:cNvPicPr preferRelativeResize="0"/>
          <p:nvPr/>
        </p:nvPicPr>
        <p:blipFill rotWithShape="1">
          <a:blip r:embed="rId3">
            <a:alphaModFix/>
          </a:blip>
          <a:srcRect b="0" l="26035" r="0" t="0"/>
          <a:stretch/>
        </p:blipFill>
        <p:spPr>
          <a:xfrm>
            <a:off x="4416750" y="2512925"/>
            <a:ext cx="4498200" cy="1980650"/>
          </a:xfrm>
          <a:prstGeom prst="rect">
            <a:avLst/>
          </a:prstGeom>
          <a:noFill/>
          <a:ln cap="flat" cmpd="sng" w="9525">
            <a:solidFill>
              <a:srgbClr val="27CAE1"/>
            </a:solidFill>
            <a:prstDash val="solid"/>
            <a:round/>
            <a:headEnd len="sm" w="sm" type="none"/>
            <a:tailEnd len="sm" w="sm" type="none"/>
          </a:ln>
        </p:spPr>
      </p:pic>
      <p:sp>
        <p:nvSpPr>
          <p:cNvPr id="659" name="Google Shape;659;p106"/>
          <p:cNvSpPr txBox="1"/>
          <p:nvPr/>
        </p:nvSpPr>
        <p:spPr>
          <a:xfrm>
            <a:off x="1102225" y="2239075"/>
            <a:ext cx="2998200" cy="22545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Clr>
                <a:schemeClr val="accent2"/>
              </a:buClr>
              <a:buSzPts val="1600"/>
              <a:buFont typeface="Roboto"/>
              <a:buChar char="●"/>
            </a:pPr>
            <a:r>
              <a:rPr lang="en-US" sz="1600" u="sng">
                <a:solidFill>
                  <a:schemeClr val="dk1"/>
                </a:solidFill>
                <a:latin typeface="Roboto"/>
                <a:ea typeface="Roboto"/>
                <a:cs typeface="Roboto"/>
                <a:sym typeface="Roboto"/>
              </a:rPr>
              <a:t>Read speaker's notes</a:t>
            </a:r>
            <a:r>
              <a:rPr lang="en-US" sz="1600">
                <a:solidFill>
                  <a:schemeClr val="dk1"/>
                </a:solidFill>
                <a:latin typeface="Roboto"/>
                <a:ea typeface="Roboto"/>
                <a:cs typeface="Roboto"/>
                <a:sym typeface="Roboto"/>
              </a:rPr>
              <a:t> of each slide for: </a:t>
            </a:r>
            <a:endParaRPr sz="1600">
              <a:solidFill>
                <a:schemeClr val="dk1"/>
              </a:solidFill>
              <a:latin typeface="Roboto"/>
              <a:ea typeface="Roboto"/>
              <a:cs typeface="Roboto"/>
              <a:sym typeface="Roboto"/>
            </a:endParaRPr>
          </a:p>
          <a:p>
            <a:pPr indent="-330200" lvl="1" marL="914400" rtl="0" algn="l">
              <a:lnSpc>
                <a:spcPct val="115000"/>
              </a:lnSpc>
              <a:spcBef>
                <a:spcPts val="0"/>
              </a:spcBef>
              <a:spcAft>
                <a:spcPts val="0"/>
              </a:spcAft>
              <a:buClr>
                <a:schemeClr val="accent2"/>
              </a:buClr>
              <a:buSzPts val="1600"/>
              <a:buFont typeface="Roboto"/>
              <a:buChar char="○"/>
            </a:pPr>
            <a:r>
              <a:rPr lang="en-US" sz="1600">
                <a:solidFill>
                  <a:schemeClr val="dk1"/>
                </a:solidFill>
                <a:latin typeface="Roboto"/>
                <a:ea typeface="Roboto"/>
                <a:cs typeface="Roboto"/>
                <a:sym typeface="Roboto"/>
              </a:rPr>
              <a:t>key points</a:t>
            </a:r>
            <a:endParaRPr sz="1600">
              <a:solidFill>
                <a:schemeClr val="dk1"/>
              </a:solidFill>
              <a:latin typeface="Roboto"/>
              <a:ea typeface="Roboto"/>
              <a:cs typeface="Roboto"/>
              <a:sym typeface="Roboto"/>
            </a:endParaRPr>
          </a:p>
          <a:p>
            <a:pPr indent="-330200" lvl="1" marL="914400" rtl="0" algn="l">
              <a:lnSpc>
                <a:spcPct val="115000"/>
              </a:lnSpc>
              <a:spcBef>
                <a:spcPts val="0"/>
              </a:spcBef>
              <a:spcAft>
                <a:spcPts val="0"/>
              </a:spcAft>
              <a:buClr>
                <a:schemeClr val="accent2"/>
              </a:buClr>
              <a:buSzPts val="1600"/>
              <a:buFont typeface="Roboto"/>
              <a:buChar char="○"/>
            </a:pPr>
            <a:r>
              <a:rPr lang="en-US" sz="1600">
                <a:solidFill>
                  <a:schemeClr val="dk1"/>
                </a:solidFill>
                <a:latin typeface="Roboto"/>
                <a:ea typeface="Roboto"/>
                <a:cs typeface="Roboto"/>
                <a:sym typeface="Roboto"/>
              </a:rPr>
              <a:t>suggested student activities </a:t>
            </a:r>
            <a:endParaRPr sz="1600">
              <a:solidFill>
                <a:schemeClr val="dk1"/>
              </a:solidFill>
              <a:latin typeface="Roboto"/>
              <a:ea typeface="Roboto"/>
              <a:cs typeface="Roboto"/>
              <a:sym typeface="Roboto"/>
            </a:endParaRPr>
          </a:p>
          <a:p>
            <a:pPr indent="-330200" lvl="1" marL="914400" rtl="0" algn="l">
              <a:lnSpc>
                <a:spcPct val="115000"/>
              </a:lnSpc>
              <a:spcBef>
                <a:spcPts val="0"/>
              </a:spcBef>
              <a:spcAft>
                <a:spcPts val="0"/>
              </a:spcAft>
              <a:buClr>
                <a:schemeClr val="accent2"/>
              </a:buClr>
              <a:buSzPts val="1600"/>
              <a:buFont typeface="Roboto"/>
              <a:buChar char="○"/>
            </a:pPr>
            <a:r>
              <a:rPr lang="en-US" sz="1600">
                <a:solidFill>
                  <a:schemeClr val="dk1"/>
                </a:solidFill>
                <a:latin typeface="Roboto"/>
                <a:ea typeface="Roboto"/>
                <a:cs typeface="Roboto"/>
                <a:sym typeface="Roboto"/>
              </a:rPr>
              <a:t>more information</a:t>
            </a:r>
            <a:endParaRPr sz="1600">
              <a:solidFill>
                <a:schemeClr val="dk1"/>
              </a:solidFill>
              <a:latin typeface="Roboto"/>
              <a:ea typeface="Roboto"/>
              <a:cs typeface="Roboto"/>
              <a:sym typeface="Roboto"/>
            </a:endParaRPr>
          </a:p>
        </p:txBody>
      </p:sp>
      <p:sp>
        <p:nvSpPr>
          <p:cNvPr id="660" name="Google Shape;660;p106"/>
          <p:cNvSpPr txBox="1"/>
          <p:nvPr/>
        </p:nvSpPr>
        <p:spPr>
          <a:xfrm>
            <a:off x="766625" y="725700"/>
            <a:ext cx="7120200" cy="1439700"/>
          </a:xfrm>
          <a:prstGeom prst="rect">
            <a:avLst/>
          </a:prstGeom>
          <a:noFill/>
          <a:ln>
            <a:noFill/>
          </a:ln>
        </p:spPr>
        <p:txBody>
          <a:bodyPr anchorCtr="0" anchor="t" bIns="91425" lIns="91425" spcFirstLastPara="1" rIns="91425" wrap="square" tIns="91425">
            <a:noAutofit/>
          </a:bodyPr>
          <a:lstStyle/>
          <a:p>
            <a:pPr indent="-238759" lvl="0" marL="685800" rtl="0" algn="l">
              <a:lnSpc>
                <a:spcPct val="115000"/>
              </a:lnSpc>
              <a:spcBef>
                <a:spcPts val="0"/>
              </a:spcBef>
              <a:spcAft>
                <a:spcPts val="0"/>
              </a:spcAft>
              <a:buClr>
                <a:srgbClr val="FD4642"/>
              </a:buClr>
              <a:buSzPts val="1600"/>
              <a:buFont typeface="Roboto"/>
              <a:buChar char="●"/>
            </a:pPr>
            <a:r>
              <a:rPr lang="en-US" sz="1600" u="sng">
                <a:solidFill>
                  <a:schemeClr val="dk1"/>
                </a:solidFill>
                <a:latin typeface="Roboto"/>
                <a:ea typeface="Roboto"/>
                <a:cs typeface="Roboto"/>
                <a:sym typeface="Roboto"/>
                <a:hlinkClick r:id="rId4">
                  <a:extLst>
                    <a:ext uri="{A12FA001-AC4F-418D-AE19-62706E023703}">
                      <ahyp:hlinkClr val="tx"/>
                    </a:ext>
                  </a:extLst>
                </a:hlinkClick>
              </a:rPr>
              <a:t>Copy</a:t>
            </a:r>
            <a:r>
              <a:rPr lang="en-US" sz="1600">
                <a:solidFill>
                  <a:schemeClr val="dk1"/>
                </a:solidFill>
                <a:latin typeface="Roboto"/>
                <a:ea typeface="Roboto"/>
                <a:cs typeface="Roboto"/>
                <a:sym typeface="Roboto"/>
              </a:rPr>
              <a:t> to adapt to your training needs</a:t>
            </a:r>
            <a:endParaRPr sz="1600">
              <a:solidFill>
                <a:schemeClr val="dk1"/>
              </a:solidFill>
              <a:latin typeface="Roboto"/>
              <a:ea typeface="Roboto"/>
              <a:cs typeface="Roboto"/>
              <a:sym typeface="Roboto"/>
            </a:endParaRPr>
          </a:p>
          <a:p>
            <a:pPr indent="-238759" lvl="0" marL="685800" rtl="0" algn="l">
              <a:lnSpc>
                <a:spcPct val="115000"/>
              </a:lnSpc>
              <a:spcBef>
                <a:spcPts val="1000"/>
              </a:spcBef>
              <a:spcAft>
                <a:spcPts val="0"/>
              </a:spcAft>
              <a:buClr>
                <a:srgbClr val="FD4642"/>
              </a:buClr>
              <a:buSzPts val="1600"/>
              <a:buFont typeface="Roboto"/>
              <a:buChar char="●"/>
            </a:pPr>
            <a:r>
              <a:rPr lang="en-US" sz="1600" u="sng">
                <a:solidFill>
                  <a:schemeClr val="dk1"/>
                </a:solidFill>
                <a:latin typeface="Roboto"/>
                <a:ea typeface="Roboto"/>
                <a:cs typeface="Roboto"/>
                <a:sym typeface="Roboto"/>
              </a:rPr>
              <a:t>Check back </a:t>
            </a:r>
            <a:r>
              <a:rPr lang="en-US" sz="1600" u="sng">
                <a:solidFill>
                  <a:schemeClr val="dk1"/>
                </a:solidFill>
                <a:latin typeface="Roboto"/>
                <a:ea typeface="Roboto"/>
                <a:cs typeface="Roboto"/>
                <a:sym typeface="Roboto"/>
              </a:rPr>
              <a:t>for any updates</a:t>
            </a:r>
            <a:r>
              <a:rPr lang="en-US" sz="1600">
                <a:solidFill>
                  <a:schemeClr val="dk1"/>
                </a:solidFill>
                <a:latin typeface="Roboto"/>
                <a:ea typeface="Roboto"/>
                <a:cs typeface="Roboto"/>
                <a:sym typeface="Roboto"/>
              </a:rPr>
              <a:t> JSTOR Education makes </a:t>
            </a:r>
            <a:r>
              <a:rPr lang="en-US" sz="1600">
                <a:solidFill>
                  <a:schemeClr val="dk1"/>
                </a:solidFill>
                <a:latin typeface="Roboto"/>
                <a:ea typeface="Roboto"/>
                <a:cs typeface="Roboto"/>
                <a:sym typeface="Roboto"/>
              </a:rPr>
              <a:t>to this deck </a:t>
            </a:r>
            <a:endParaRPr sz="1600">
              <a:solidFill>
                <a:schemeClr val="dk1"/>
              </a:solidFill>
              <a:latin typeface="Roboto"/>
              <a:ea typeface="Roboto"/>
              <a:cs typeface="Roboto"/>
              <a:sym typeface="Roboto"/>
            </a:endParaRPr>
          </a:p>
          <a:p>
            <a:pPr indent="-238759" lvl="0" marL="685800" rtl="0" algn="l">
              <a:lnSpc>
                <a:spcPct val="115000"/>
              </a:lnSpc>
              <a:spcBef>
                <a:spcPts val="1000"/>
              </a:spcBef>
              <a:spcAft>
                <a:spcPts val="0"/>
              </a:spcAft>
              <a:buClr>
                <a:srgbClr val="FD4642"/>
              </a:buClr>
              <a:buSzPts val="1600"/>
              <a:buFont typeface="Roboto"/>
              <a:buChar char="●"/>
            </a:pPr>
            <a:r>
              <a:rPr lang="en-US" sz="1600" u="sng">
                <a:solidFill>
                  <a:schemeClr val="dk1"/>
                </a:solidFill>
                <a:latin typeface="Roboto"/>
                <a:ea typeface="Roboto"/>
                <a:cs typeface="Roboto"/>
                <a:sym typeface="Roboto"/>
              </a:rPr>
              <a:t>Choose individual slides or sections</a:t>
            </a:r>
            <a:r>
              <a:rPr lang="en-US" sz="1600">
                <a:solidFill>
                  <a:schemeClr val="dk1"/>
                </a:solidFill>
                <a:latin typeface="Roboto"/>
                <a:ea typeface="Roboto"/>
                <a:cs typeface="Roboto"/>
                <a:sym typeface="Roboto"/>
              </a:rPr>
              <a:t> by audience and/or choose slides based on your time constraints</a:t>
            </a:r>
            <a:endParaRPr sz="1600">
              <a:solidFill>
                <a:schemeClr val="dk1"/>
              </a:solidFill>
              <a:latin typeface="Roboto"/>
              <a:ea typeface="Roboto"/>
              <a:cs typeface="Roboto"/>
              <a:sym typeface="Roboto"/>
            </a:endParaRPr>
          </a:p>
          <a:p>
            <a:pPr indent="0" lvl="0" marL="0" rtl="0" algn="l">
              <a:spcBef>
                <a:spcPts val="1000"/>
              </a:spcBef>
              <a:spcAft>
                <a:spcPts val="0"/>
              </a:spcAft>
              <a:buNone/>
            </a:pPr>
            <a:r>
              <a:t/>
            </a:r>
            <a:endParaRPr sz="1600">
              <a:solidFill>
                <a:schemeClr val="dk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5" name="Shape 665"/>
        <p:cNvGrpSpPr/>
        <p:nvPr/>
      </p:nvGrpSpPr>
      <p:grpSpPr>
        <a:xfrm>
          <a:off x="0" y="0"/>
          <a:ext cx="0" cy="0"/>
          <a:chOff x="0" y="0"/>
          <a:chExt cx="0" cy="0"/>
        </a:xfrm>
      </p:grpSpPr>
      <p:sp>
        <p:nvSpPr>
          <p:cNvPr id="666" name="Google Shape;666;p107"/>
          <p:cNvSpPr txBox="1"/>
          <p:nvPr>
            <p:ph idx="12" type="sldNum"/>
          </p:nvPr>
        </p:nvSpPr>
        <p:spPr>
          <a:xfrm>
            <a:off x="7991856" y="460670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667" name="Google Shape;667;p107"/>
          <p:cNvSpPr txBox="1"/>
          <p:nvPr/>
        </p:nvSpPr>
        <p:spPr>
          <a:xfrm>
            <a:off x="703275" y="393300"/>
            <a:ext cx="1509000" cy="877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900">
                <a:solidFill>
                  <a:schemeClr val="dk2"/>
                </a:solidFill>
                <a:latin typeface="Times"/>
                <a:ea typeface="Times"/>
                <a:cs typeface="Times"/>
                <a:sym typeface="Times"/>
              </a:rPr>
              <a:t>Suggested student activities</a:t>
            </a:r>
            <a:endParaRPr/>
          </a:p>
        </p:txBody>
      </p:sp>
      <p:graphicFrame>
        <p:nvGraphicFramePr>
          <p:cNvPr id="668" name="Google Shape;668;p107"/>
          <p:cNvGraphicFramePr/>
          <p:nvPr/>
        </p:nvGraphicFramePr>
        <p:xfrm>
          <a:off x="2110588" y="498015"/>
          <a:ext cx="3000000" cy="3000000"/>
        </p:xfrm>
        <a:graphic>
          <a:graphicData uri="http://schemas.openxmlformats.org/drawingml/2006/table">
            <a:tbl>
              <a:tblPr>
                <a:noFill/>
                <a:tableStyleId>{3E99D382-7C2C-44C2-A339-99A7E10F4AB9}</a:tableStyleId>
              </a:tblPr>
              <a:tblGrid>
                <a:gridCol w="4219575"/>
                <a:gridCol w="703250"/>
              </a:tblGrid>
              <a:tr h="396225">
                <a:tc>
                  <a:txBody>
                    <a:bodyPr/>
                    <a:lstStyle/>
                    <a:p>
                      <a:pPr indent="0" lvl="0" marL="0" rtl="0" algn="l">
                        <a:spcBef>
                          <a:spcPts val="0"/>
                        </a:spcBef>
                        <a:spcAft>
                          <a:spcPts val="0"/>
                        </a:spcAft>
                        <a:buNone/>
                      </a:pPr>
                      <a:r>
                        <a:rPr b="1" lang="en-US">
                          <a:solidFill>
                            <a:schemeClr val="dk1"/>
                          </a:solidFill>
                          <a:latin typeface="Roboto"/>
                          <a:ea typeface="Roboto"/>
                          <a:cs typeface="Roboto"/>
                          <a:sym typeface="Roboto"/>
                        </a:rPr>
                        <a:t>Activity</a:t>
                      </a:r>
                      <a:endParaRPr b="1">
                        <a:solidFill>
                          <a:schemeClr val="dk1"/>
                        </a:solidFill>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b="1" lang="en-US">
                          <a:solidFill>
                            <a:schemeClr val="dk1"/>
                          </a:solidFill>
                        </a:rPr>
                        <a:t>slide</a:t>
                      </a:r>
                      <a:endParaRPr b="1">
                        <a:solidFill>
                          <a:schemeClr val="dk1"/>
                        </a:solidFill>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r>
              <a:tr h="396225">
                <a:tc>
                  <a:txBody>
                    <a:bodyPr/>
                    <a:lstStyle/>
                    <a:p>
                      <a:pPr indent="0" lvl="0" marL="0" rtl="0" algn="l">
                        <a:spcBef>
                          <a:spcPts val="0"/>
                        </a:spcBef>
                        <a:spcAft>
                          <a:spcPts val="0"/>
                        </a:spcAft>
                        <a:buNone/>
                      </a:pPr>
                      <a:r>
                        <a:rPr lang="en-US">
                          <a:solidFill>
                            <a:schemeClr val="dk1"/>
                          </a:solidFill>
                          <a:latin typeface="Roboto"/>
                          <a:ea typeface="Roboto"/>
                          <a:cs typeface="Roboto"/>
                          <a:sym typeface="Roboto"/>
                        </a:rPr>
                        <a:t>Searching</a:t>
                      </a:r>
                      <a:endParaRPr>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en-US"/>
                        <a:t>11-12</a:t>
                      </a:r>
                      <a:endParaRPr/>
                    </a:p>
                  </a:txBody>
                  <a:tcPr marT="91425" marB="91425" marR="0" marL="0" anchor="ctr">
                    <a:lnL cap="flat" cmpd="sng" w="9525">
                      <a:solidFill>
                        <a:schemeClr val="accent1">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6225">
                <a:tc>
                  <a:txBody>
                    <a:bodyPr/>
                    <a:lstStyle/>
                    <a:p>
                      <a:pPr indent="0" lvl="0" marL="0" rtl="0" algn="l">
                        <a:spcBef>
                          <a:spcPts val="0"/>
                        </a:spcBef>
                        <a:spcAft>
                          <a:spcPts val="0"/>
                        </a:spcAft>
                        <a:buNone/>
                      </a:pPr>
                      <a:r>
                        <a:rPr lang="en-US">
                          <a:solidFill>
                            <a:schemeClr val="dk1"/>
                          </a:solidFill>
                          <a:latin typeface="Roboto"/>
                          <a:ea typeface="Roboto"/>
                          <a:cs typeface="Roboto"/>
                          <a:sym typeface="Roboto"/>
                        </a:rPr>
                        <a:t>Downloading</a:t>
                      </a:r>
                      <a:endParaRPr>
                        <a:solidFill>
                          <a:schemeClr val="dk1"/>
                        </a:solidFill>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en-US"/>
                        <a:t>14</a:t>
                      </a:r>
                      <a:endParaRPr/>
                    </a:p>
                  </a:txBody>
                  <a:tcPr marT="91425" marB="91425" marR="0" marL="0" anchor="ctr">
                    <a:lnL cap="flat" cmpd="sng" w="9525">
                      <a:solidFill>
                        <a:schemeClr val="accent1">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6225">
                <a:tc>
                  <a:txBody>
                    <a:bodyPr/>
                    <a:lstStyle/>
                    <a:p>
                      <a:pPr indent="0" lvl="0" marL="0" rtl="0" algn="l">
                        <a:spcBef>
                          <a:spcPts val="0"/>
                        </a:spcBef>
                        <a:spcAft>
                          <a:spcPts val="0"/>
                        </a:spcAft>
                        <a:buNone/>
                      </a:pPr>
                      <a:r>
                        <a:rPr lang="en-US">
                          <a:solidFill>
                            <a:schemeClr val="dk1"/>
                          </a:solidFill>
                          <a:latin typeface="Roboto"/>
                          <a:ea typeface="Roboto"/>
                          <a:cs typeface="Roboto"/>
                          <a:sym typeface="Roboto"/>
                        </a:rPr>
                        <a:t>Advanced search</a:t>
                      </a:r>
                      <a:endParaRPr>
                        <a:solidFill>
                          <a:schemeClr val="dk1"/>
                        </a:solidFill>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en-US"/>
                        <a:t>15</a:t>
                      </a:r>
                      <a:endParaRPr/>
                    </a:p>
                  </a:txBody>
                  <a:tcPr marT="91425" marB="91425" marR="0" marL="0" anchor="ctr">
                    <a:lnL cap="flat" cmpd="sng" w="9525">
                      <a:solidFill>
                        <a:schemeClr val="accent1">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6225">
                <a:tc>
                  <a:txBody>
                    <a:bodyPr/>
                    <a:lstStyle/>
                    <a:p>
                      <a:pPr indent="0" lvl="0" marL="0" rtl="0" algn="l">
                        <a:spcBef>
                          <a:spcPts val="0"/>
                        </a:spcBef>
                        <a:spcAft>
                          <a:spcPts val="0"/>
                        </a:spcAft>
                        <a:buNone/>
                      </a:pPr>
                      <a:r>
                        <a:rPr lang="en-US">
                          <a:solidFill>
                            <a:schemeClr val="dk1"/>
                          </a:solidFill>
                          <a:latin typeface="Roboto"/>
                          <a:ea typeface="Roboto"/>
                          <a:cs typeface="Roboto"/>
                          <a:sym typeface="Roboto"/>
                        </a:rPr>
                        <a:t>Browsing</a:t>
                      </a:r>
                      <a:endParaRPr>
                        <a:solidFill>
                          <a:schemeClr val="dk1"/>
                        </a:solidFill>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en-US"/>
                        <a:t>18</a:t>
                      </a:r>
                      <a:endParaRPr/>
                    </a:p>
                  </a:txBody>
                  <a:tcPr marT="91425" marB="91425" marR="0" marL="0">
                    <a:lnL cap="flat" cmpd="sng" w="9525">
                      <a:solidFill>
                        <a:schemeClr val="accent1">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6225">
                <a:tc>
                  <a:txBody>
                    <a:bodyPr/>
                    <a:lstStyle/>
                    <a:p>
                      <a:pPr indent="0" lvl="0" marL="0" rtl="0" algn="l">
                        <a:spcBef>
                          <a:spcPts val="0"/>
                        </a:spcBef>
                        <a:spcAft>
                          <a:spcPts val="0"/>
                        </a:spcAft>
                        <a:buNone/>
                      </a:pPr>
                      <a:r>
                        <a:rPr lang="en-US">
                          <a:solidFill>
                            <a:schemeClr val="dk1"/>
                          </a:solidFill>
                          <a:latin typeface="Roboto"/>
                          <a:ea typeface="Roboto"/>
                          <a:cs typeface="Roboto"/>
                          <a:sym typeface="Roboto"/>
                        </a:rPr>
                        <a:t>Creating a personal account (logging in)</a:t>
                      </a:r>
                      <a:endParaRPr>
                        <a:solidFill>
                          <a:schemeClr val="dk1"/>
                        </a:solidFill>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en-US"/>
                        <a:t>21</a:t>
                      </a:r>
                      <a:endParaRPr/>
                    </a:p>
                  </a:txBody>
                  <a:tcPr marT="91425" marB="91425" marR="0" marL="0">
                    <a:lnL cap="flat" cmpd="sng" w="9525">
                      <a:solidFill>
                        <a:schemeClr val="accent1">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6225">
                <a:tc>
                  <a:txBody>
                    <a:bodyPr/>
                    <a:lstStyle/>
                    <a:p>
                      <a:pPr indent="0" lvl="0" marL="0" rtl="0" algn="l">
                        <a:spcBef>
                          <a:spcPts val="0"/>
                        </a:spcBef>
                        <a:spcAft>
                          <a:spcPts val="0"/>
                        </a:spcAft>
                        <a:buNone/>
                      </a:pPr>
                      <a:r>
                        <a:rPr lang="en-US">
                          <a:solidFill>
                            <a:schemeClr val="dk1"/>
                          </a:solidFill>
                          <a:latin typeface="Roboto"/>
                          <a:ea typeface="Roboto"/>
                          <a:cs typeface="Roboto"/>
                          <a:sym typeface="Roboto"/>
                        </a:rPr>
                        <a:t>Saving to your Workspace</a:t>
                      </a:r>
                      <a:endParaRPr>
                        <a:solidFill>
                          <a:schemeClr val="dk1"/>
                        </a:solidFill>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en-US"/>
                        <a:t>27</a:t>
                      </a:r>
                      <a:endParaRPr/>
                    </a:p>
                  </a:txBody>
                  <a:tcPr marT="91425" marB="91425" marR="0" marL="0">
                    <a:lnL cap="flat" cmpd="sng" w="9525">
                      <a:solidFill>
                        <a:schemeClr val="accent1">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6225">
                <a:tc>
                  <a:txBody>
                    <a:bodyPr/>
                    <a:lstStyle/>
                    <a:p>
                      <a:pPr indent="0" lvl="0" marL="0" rtl="0" algn="l">
                        <a:spcBef>
                          <a:spcPts val="0"/>
                        </a:spcBef>
                        <a:spcAft>
                          <a:spcPts val="0"/>
                        </a:spcAft>
                        <a:buNone/>
                      </a:pPr>
                      <a:r>
                        <a:rPr lang="en-US">
                          <a:solidFill>
                            <a:schemeClr val="dk1"/>
                          </a:solidFill>
                          <a:latin typeface="Roboto"/>
                          <a:ea typeface="Roboto"/>
                          <a:cs typeface="Roboto"/>
                          <a:sym typeface="Roboto"/>
                        </a:rPr>
                        <a:t>Organizing and Exporting (downloading)</a:t>
                      </a:r>
                      <a:endParaRPr>
                        <a:solidFill>
                          <a:schemeClr val="dk1"/>
                        </a:solidFill>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en-US"/>
                        <a:t>30</a:t>
                      </a:r>
                      <a:endParaRPr/>
                    </a:p>
                  </a:txBody>
                  <a:tcPr marT="91425" marB="91425" marR="0" marL="0">
                    <a:lnL cap="flat" cmpd="sng" w="9525">
                      <a:solidFill>
                        <a:schemeClr val="accent1">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6225">
                <a:tc>
                  <a:txBody>
                    <a:bodyPr/>
                    <a:lstStyle/>
                    <a:p>
                      <a:pPr indent="0" lvl="0" marL="0" rtl="0" algn="l">
                        <a:spcBef>
                          <a:spcPts val="0"/>
                        </a:spcBef>
                        <a:spcAft>
                          <a:spcPts val="0"/>
                        </a:spcAft>
                        <a:buNone/>
                      </a:pPr>
                      <a:r>
                        <a:rPr lang="en-US">
                          <a:solidFill>
                            <a:schemeClr val="dk1"/>
                          </a:solidFill>
                          <a:latin typeface="Roboto"/>
                          <a:ea typeface="Roboto"/>
                          <a:cs typeface="Roboto"/>
                          <a:sym typeface="Roboto"/>
                        </a:rPr>
                        <a:t>Sharing a folder from your Workspace</a:t>
                      </a:r>
                      <a:endParaRPr>
                        <a:solidFill>
                          <a:schemeClr val="dk1"/>
                        </a:solidFill>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en-US"/>
                        <a:t>32</a:t>
                      </a:r>
                      <a:endParaRPr/>
                    </a:p>
                  </a:txBody>
                  <a:tcPr marT="91425" marB="91425" marR="0" marL="0">
                    <a:lnL cap="flat" cmpd="sng" w="9525">
                      <a:solidFill>
                        <a:schemeClr val="accent1">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6225">
                <a:tc>
                  <a:txBody>
                    <a:bodyPr/>
                    <a:lstStyle/>
                    <a:p>
                      <a:pPr indent="0" lvl="0" marL="0" rtl="0" algn="l">
                        <a:spcBef>
                          <a:spcPts val="0"/>
                        </a:spcBef>
                        <a:spcAft>
                          <a:spcPts val="0"/>
                        </a:spcAft>
                        <a:buNone/>
                      </a:pPr>
                      <a:r>
                        <a:rPr lang="en-US">
                          <a:solidFill>
                            <a:schemeClr val="dk1"/>
                          </a:solidFill>
                          <a:latin typeface="Roboto"/>
                          <a:ea typeface="Roboto"/>
                          <a:cs typeface="Roboto"/>
                          <a:sym typeface="Roboto"/>
                        </a:rPr>
                        <a:t>Citing</a:t>
                      </a:r>
                      <a:endParaRPr>
                        <a:solidFill>
                          <a:schemeClr val="dk1"/>
                        </a:solidFill>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en-US"/>
                        <a:t>34</a:t>
                      </a:r>
                      <a:endParaRPr/>
                    </a:p>
                  </a:txBody>
                  <a:tcPr marT="91425" marB="91425" marR="0" marL="0">
                    <a:lnL cap="flat" cmpd="sng" w="9525">
                      <a:solidFill>
                        <a:schemeClr val="accent1">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
        <p:nvSpPr>
          <p:cNvPr id="669" name="Google Shape;669;p107"/>
          <p:cNvSpPr txBox="1"/>
          <p:nvPr>
            <p:ph idx="12" type="sldNum"/>
          </p:nvPr>
        </p:nvSpPr>
        <p:spPr>
          <a:xfrm>
            <a:off x="7194151" y="4260900"/>
            <a:ext cx="1314900" cy="393600"/>
          </a:xfrm>
          <a:prstGeom prst="rect">
            <a:avLst/>
          </a:prstGeom>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2"/>
                </a:solidFill>
              </a:rPr>
              <a:t>last updated 10.17.2024</a:t>
            </a:r>
            <a:endParaRPr>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4" name="Shape 674"/>
        <p:cNvGrpSpPr/>
        <p:nvPr/>
      </p:nvGrpSpPr>
      <p:grpSpPr>
        <a:xfrm>
          <a:off x="0" y="0"/>
          <a:ext cx="0" cy="0"/>
          <a:chOff x="0" y="0"/>
          <a:chExt cx="0" cy="0"/>
        </a:xfrm>
      </p:grpSpPr>
      <p:sp>
        <p:nvSpPr>
          <p:cNvPr id="675" name="Google Shape;675;p108"/>
          <p:cNvSpPr txBox="1"/>
          <p:nvPr>
            <p:ph idx="12" type="sldNum"/>
          </p:nvPr>
        </p:nvSpPr>
        <p:spPr>
          <a:xfrm>
            <a:off x="7991856" y="460670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676" name="Google Shape;676;p108"/>
          <p:cNvSpPr txBox="1"/>
          <p:nvPr/>
        </p:nvSpPr>
        <p:spPr>
          <a:xfrm>
            <a:off x="703275" y="393300"/>
            <a:ext cx="3000000" cy="292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900">
                <a:solidFill>
                  <a:schemeClr val="dk2"/>
                </a:solidFill>
                <a:latin typeface="Times"/>
                <a:ea typeface="Times"/>
                <a:cs typeface="Times"/>
                <a:sym typeface="Times"/>
              </a:rPr>
              <a:t>Table of </a:t>
            </a:r>
            <a:r>
              <a:rPr lang="en-US" sz="1900">
                <a:solidFill>
                  <a:schemeClr val="dk2"/>
                </a:solidFill>
                <a:latin typeface="Times"/>
                <a:ea typeface="Times"/>
                <a:cs typeface="Times"/>
                <a:sym typeface="Times"/>
              </a:rPr>
              <a:t>contents</a:t>
            </a:r>
            <a:endParaRPr/>
          </a:p>
        </p:txBody>
      </p:sp>
      <p:graphicFrame>
        <p:nvGraphicFramePr>
          <p:cNvPr id="677" name="Google Shape;677;p108"/>
          <p:cNvGraphicFramePr/>
          <p:nvPr/>
        </p:nvGraphicFramePr>
        <p:xfrm>
          <a:off x="2813038" y="590535"/>
          <a:ext cx="3000000" cy="3000000"/>
        </p:xfrm>
        <a:graphic>
          <a:graphicData uri="http://schemas.openxmlformats.org/drawingml/2006/table">
            <a:tbl>
              <a:tblPr>
                <a:noFill/>
                <a:tableStyleId>{3E99D382-7C2C-44C2-A339-99A7E10F4AB9}</a:tableStyleId>
              </a:tblPr>
              <a:tblGrid>
                <a:gridCol w="4327400"/>
                <a:gridCol w="595450"/>
              </a:tblGrid>
              <a:tr h="396550">
                <a:tc>
                  <a:txBody>
                    <a:bodyPr/>
                    <a:lstStyle/>
                    <a:p>
                      <a:pPr indent="0" lvl="0" marL="0" rtl="0" algn="l">
                        <a:spcBef>
                          <a:spcPts val="0"/>
                        </a:spcBef>
                        <a:spcAft>
                          <a:spcPts val="0"/>
                        </a:spcAft>
                        <a:buNone/>
                      </a:pPr>
                      <a:r>
                        <a:rPr b="1" lang="en-US">
                          <a:solidFill>
                            <a:schemeClr val="dk1"/>
                          </a:solidFill>
                          <a:latin typeface="Roboto"/>
                          <a:ea typeface="Roboto"/>
                          <a:cs typeface="Roboto"/>
                          <a:sym typeface="Roboto"/>
                        </a:rPr>
                        <a:t>Finding and using images on JSTOR</a:t>
                      </a:r>
                      <a:endParaRPr b="1">
                        <a:solidFill>
                          <a:schemeClr val="dk1"/>
                        </a:solidFill>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b="1" lang="en-US">
                          <a:solidFill>
                            <a:schemeClr val="dk1"/>
                          </a:solidFill>
                        </a:rPr>
                        <a:t>slide</a:t>
                      </a:r>
                      <a:endParaRPr b="1">
                        <a:solidFill>
                          <a:schemeClr val="dk1"/>
                        </a:solidFill>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19050">
                      <a:solidFill>
                        <a:schemeClr val="accent1"/>
                      </a:solidFill>
                      <a:prstDash val="solid"/>
                      <a:round/>
                      <a:headEnd len="sm" w="sm" type="none"/>
                      <a:tailEnd len="sm" w="sm" type="none"/>
                    </a:lnB>
                  </a:tcPr>
                </a:tc>
              </a:tr>
              <a:tr h="396200">
                <a:tc>
                  <a:txBody>
                    <a:bodyPr/>
                    <a:lstStyle/>
                    <a:p>
                      <a:pPr indent="0" lvl="0" marL="0" rtl="0" algn="l">
                        <a:spcBef>
                          <a:spcPts val="0"/>
                        </a:spcBef>
                        <a:spcAft>
                          <a:spcPts val="0"/>
                        </a:spcAft>
                        <a:buNone/>
                      </a:pPr>
                      <a:r>
                        <a:rPr lang="en-US">
                          <a:solidFill>
                            <a:schemeClr val="dk1"/>
                          </a:solidFill>
                          <a:latin typeface="Roboto"/>
                          <a:ea typeface="Roboto"/>
                          <a:cs typeface="Roboto"/>
                          <a:sym typeface="Roboto"/>
                        </a:rPr>
                        <a:t>Searching</a:t>
                      </a:r>
                      <a:endParaRPr>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a:solidFill>
                            <a:schemeClr val="dk1"/>
                          </a:solidFill>
                        </a:rPr>
                        <a:t>9-14</a:t>
                      </a:r>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6200">
                <a:tc>
                  <a:txBody>
                    <a:bodyPr/>
                    <a:lstStyle/>
                    <a:p>
                      <a:pPr indent="0" lvl="0" marL="457200" rtl="0" algn="l">
                        <a:spcBef>
                          <a:spcPts val="0"/>
                        </a:spcBef>
                        <a:spcAft>
                          <a:spcPts val="0"/>
                        </a:spcAft>
                        <a:buNone/>
                      </a:pPr>
                      <a:r>
                        <a:rPr lang="en-US">
                          <a:solidFill>
                            <a:schemeClr val="dk1"/>
                          </a:solidFill>
                          <a:latin typeface="Roboto"/>
                          <a:ea typeface="Roboto"/>
                          <a:cs typeface="Roboto"/>
                          <a:sym typeface="Roboto"/>
                        </a:rPr>
                        <a:t>Advanced search</a:t>
                      </a:r>
                      <a:endParaRPr>
                        <a:solidFill>
                          <a:schemeClr val="dk1"/>
                        </a:solidFill>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dk1"/>
                          </a:solidFill>
                        </a:rPr>
                        <a:t>15</a:t>
                      </a:r>
                      <a:endParaRPr>
                        <a:solidFill>
                          <a:schemeClr val="dk1"/>
                        </a:solidFill>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6200">
                <a:tc>
                  <a:txBody>
                    <a:bodyPr/>
                    <a:lstStyle/>
                    <a:p>
                      <a:pPr indent="0" lvl="0" marL="0" rtl="0" algn="l">
                        <a:spcBef>
                          <a:spcPts val="0"/>
                        </a:spcBef>
                        <a:spcAft>
                          <a:spcPts val="0"/>
                        </a:spcAft>
                        <a:buNone/>
                      </a:pPr>
                      <a:r>
                        <a:rPr lang="en-US">
                          <a:latin typeface="Roboto"/>
                          <a:ea typeface="Roboto"/>
                          <a:cs typeface="Roboto"/>
                          <a:sym typeface="Roboto"/>
                        </a:rPr>
                        <a:t>Browsing</a:t>
                      </a:r>
                      <a:endParaRPr>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a:solidFill>
                            <a:schemeClr val="dk1"/>
                          </a:solidFill>
                        </a:rPr>
                        <a:t>16-18</a:t>
                      </a:r>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87325">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Roboto"/>
                          <a:ea typeface="Roboto"/>
                          <a:cs typeface="Roboto"/>
                          <a:sym typeface="Roboto"/>
                        </a:rPr>
                        <a:t>Your Workspace </a:t>
                      </a:r>
                      <a:endParaRPr>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a:solidFill>
                            <a:schemeClr val="dk1"/>
                          </a:solidFill>
                        </a:rPr>
                        <a:t>19</a:t>
                      </a:r>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6225">
                <a:tc>
                  <a:txBody>
                    <a:bodyPr/>
                    <a:lstStyle/>
                    <a:p>
                      <a:pPr indent="0" lvl="0" marL="476250" rtl="0" algn="l">
                        <a:spcBef>
                          <a:spcPts val="0"/>
                        </a:spcBef>
                        <a:spcAft>
                          <a:spcPts val="0"/>
                        </a:spcAft>
                        <a:buNone/>
                      </a:pPr>
                      <a:r>
                        <a:rPr lang="en-US">
                          <a:latin typeface="Roboto"/>
                          <a:ea typeface="Roboto"/>
                          <a:cs typeface="Roboto"/>
                          <a:sym typeface="Roboto"/>
                        </a:rPr>
                        <a:t>Creating an account/Logging in</a:t>
                      </a:r>
                      <a:endParaRPr>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en-US"/>
                        <a:t>20-22</a:t>
                      </a:r>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6225">
                <a:tc>
                  <a:txBody>
                    <a:bodyPr/>
                    <a:lstStyle/>
                    <a:p>
                      <a:pPr indent="0" lvl="0" marL="476250" rtl="0" algn="l">
                        <a:spcBef>
                          <a:spcPts val="0"/>
                        </a:spcBef>
                        <a:spcAft>
                          <a:spcPts val="0"/>
                        </a:spcAft>
                        <a:buNone/>
                      </a:pPr>
                      <a:r>
                        <a:rPr lang="en-US">
                          <a:latin typeface="Roboto"/>
                          <a:ea typeface="Roboto"/>
                          <a:cs typeface="Roboto"/>
                          <a:sym typeface="Roboto"/>
                        </a:rPr>
                        <a:t>Saving</a:t>
                      </a:r>
                      <a:endParaRPr>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en-US"/>
                        <a:t>23-27</a:t>
                      </a:r>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6225">
                <a:tc>
                  <a:txBody>
                    <a:bodyPr/>
                    <a:lstStyle/>
                    <a:p>
                      <a:pPr indent="0" lvl="0" marL="457200" rtl="0" algn="l">
                        <a:spcBef>
                          <a:spcPts val="0"/>
                        </a:spcBef>
                        <a:spcAft>
                          <a:spcPts val="0"/>
                        </a:spcAft>
                        <a:buNone/>
                      </a:pPr>
                      <a:r>
                        <a:rPr lang="en-US">
                          <a:latin typeface="Roboto"/>
                          <a:ea typeface="Roboto"/>
                          <a:cs typeface="Roboto"/>
                          <a:sym typeface="Roboto"/>
                        </a:rPr>
                        <a:t>Organizing</a:t>
                      </a:r>
                      <a:endParaRPr>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en-US"/>
                        <a:t>28-31</a:t>
                      </a:r>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6225">
                <a:tc>
                  <a:txBody>
                    <a:bodyPr/>
                    <a:lstStyle/>
                    <a:p>
                      <a:pPr indent="0" lvl="0" marL="457200" rtl="0" algn="l">
                        <a:spcBef>
                          <a:spcPts val="0"/>
                        </a:spcBef>
                        <a:spcAft>
                          <a:spcPts val="0"/>
                        </a:spcAft>
                        <a:buNone/>
                      </a:pPr>
                      <a:r>
                        <a:rPr lang="en-US">
                          <a:solidFill>
                            <a:schemeClr val="dk1"/>
                          </a:solidFill>
                          <a:latin typeface="Roboto"/>
                          <a:ea typeface="Roboto"/>
                          <a:cs typeface="Roboto"/>
                          <a:sym typeface="Roboto"/>
                        </a:rPr>
                        <a:t>Sharing</a:t>
                      </a:r>
                      <a:endParaRPr>
                        <a:solidFill>
                          <a:schemeClr val="dk1"/>
                        </a:solidFill>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en-US"/>
                        <a:t>32</a:t>
                      </a:r>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6200">
                <a:tc>
                  <a:txBody>
                    <a:bodyPr/>
                    <a:lstStyle/>
                    <a:p>
                      <a:pPr indent="0" lvl="0" marL="0" rtl="0" algn="l">
                        <a:spcBef>
                          <a:spcPts val="0"/>
                        </a:spcBef>
                        <a:spcAft>
                          <a:spcPts val="0"/>
                        </a:spcAft>
                        <a:buNone/>
                      </a:pPr>
                      <a:r>
                        <a:rPr lang="en-US">
                          <a:solidFill>
                            <a:schemeClr val="dk1"/>
                          </a:solidFill>
                          <a:latin typeface="Roboto"/>
                          <a:ea typeface="Roboto"/>
                          <a:cs typeface="Roboto"/>
                          <a:sym typeface="Roboto"/>
                        </a:rPr>
                        <a:t>Citing</a:t>
                      </a:r>
                      <a:endParaRPr>
                        <a:solidFill>
                          <a:schemeClr val="dk1"/>
                        </a:solidFill>
                        <a:latin typeface="Roboto"/>
                        <a:ea typeface="Roboto"/>
                        <a:cs typeface="Roboto"/>
                        <a:sym typeface="Roboto"/>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en-US"/>
                        <a:t>33-35</a:t>
                      </a:r>
                      <a:endParaRPr/>
                    </a:p>
                  </a:txBody>
                  <a:tcPr marT="91425" marB="91425" marR="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109"/>
          <p:cNvSpPr txBox="1"/>
          <p:nvPr>
            <p:ph idx="4294967295" type="title"/>
          </p:nvPr>
        </p:nvSpPr>
        <p:spPr>
          <a:xfrm>
            <a:off x="703263" y="1233416"/>
            <a:ext cx="5340000" cy="2596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5000">
                <a:solidFill>
                  <a:schemeClr val="lt1"/>
                </a:solidFill>
              </a:rPr>
              <a:t>Finding and using images on JSTOR </a:t>
            </a:r>
            <a:endParaRPr sz="5000">
              <a:solidFill>
                <a:schemeClr val="lt1"/>
              </a:solidFill>
            </a:endParaRPr>
          </a:p>
          <a:p>
            <a:pPr indent="0" lvl="0" marL="0" rtl="0" algn="l">
              <a:spcBef>
                <a:spcPts val="0"/>
              </a:spcBef>
              <a:spcAft>
                <a:spcPts val="0"/>
              </a:spcAft>
              <a:buNone/>
            </a:pPr>
            <a:r>
              <a:t/>
            </a:r>
            <a:endParaRPr sz="2100">
              <a:solidFill>
                <a:schemeClr val="lt1"/>
              </a:solidFill>
            </a:endParaRPr>
          </a:p>
        </p:txBody>
      </p:sp>
      <p:pic>
        <p:nvPicPr>
          <p:cNvPr id="684" name="Google Shape;684;p109"/>
          <p:cNvPicPr preferRelativeResize="0"/>
          <p:nvPr/>
        </p:nvPicPr>
        <p:blipFill rotWithShape="1">
          <a:blip r:embed="rId3">
            <a:alphaModFix/>
          </a:blip>
          <a:srcRect b="1248" l="0" r="0" t="1238"/>
          <a:stretch/>
        </p:blipFill>
        <p:spPr>
          <a:xfrm>
            <a:off x="664325" y="-32700"/>
            <a:ext cx="781725" cy="762300"/>
          </a:xfrm>
          <a:prstGeom prst="rect">
            <a:avLst/>
          </a:prstGeom>
          <a:noFill/>
          <a:ln>
            <a:noFill/>
          </a:ln>
        </p:spPr>
      </p:pic>
      <p:sp>
        <p:nvSpPr>
          <p:cNvPr id="685" name="Google Shape;685;p109"/>
          <p:cNvSpPr txBox="1"/>
          <p:nvPr>
            <p:ph idx="12" type="sldNum"/>
          </p:nvPr>
        </p:nvSpPr>
        <p:spPr>
          <a:xfrm>
            <a:off x="7344400" y="4457700"/>
            <a:ext cx="1199700" cy="393600"/>
          </a:xfrm>
          <a:prstGeom prst="rect">
            <a:avLst/>
          </a:prstGeom>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last updated 10.17.2024	</a:t>
            </a:r>
            <a:fld id="{00000000-1234-1234-1234-123412341234}" type="slidenum">
              <a:rPr lang="en-US">
                <a:solidFill>
                  <a:srgbClr val="000000"/>
                </a:solidFill>
              </a:rPr>
              <a:t>‹#›</a:t>
            </a:fld>
            <a:endParaRPr>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110"/>
          <p:cNvSpPr txBox="1"/>
          <p:nvPr>
            <p:ph idx="12" type="sldNum"/>
          </p:nvPr>
        </p:nvSpPr>
        <p:spPr>
          <a:xfrm>
            <a:off x="7991856" y="460670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111"/>
          <p:cNvSpPr txBox="1"/>
          <p:nvPr>
            <p:ph idx="4294967295" type="title"/>
          </p:nvPr>
        </p:nvSpPr>
        <p:spPr>
          <a:xfrm>
            <a:off x="704102" y="1271025"/>
            <a:ext cx="6136800" cy="2596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5000">
                <a:solidFill>
                  <a:schemeClr val="lt1"/>
                </a:solidFill>
              </a:rPr>
              <a:t>Searching for images</a:t>
            </a:r>
            <a:endParaRPr sz="5000">
              <a:solidFill>
                <a:schemeClr val="lt1"/>
              </a:solidFill>
            </a:endParaRPr>
          </a:p>
        </p:txBody>
      </p:sp>
      <p:sp>
        <p:nvSpPr>
          <p:cNvPr id="698" name="Google Shape;698;p111"/>
          <p:cNvSpPr txBox="1"/>
          <p:nvPr>
            <p:ph idx="12" type="sldNum"/>
          </p:nvPr>
        </p:nvSpPr>
        <p:spPr>
          <a:xfrm>
            <a:off x="7344400" y="4457700"/>
            <a:ext cx="1199700" cy="393600"/>
          </a:xfrm>
          <a:prstGeom prst="rect">
            <a:avLst/>
          </a:prstGeom>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last updated 10.17.2024	</a:t>
            </a:r>
            <a:fld id="{00000000-1234-1234-1234-123412341234}" type="slidenum">
              <a:rPr lang="en-US">
                <a:solidFill>
                  <a:srgbClr val="000000"/>
                </a:solidFill>
              </a:rPr>
              <a:t>‹#›</a:t>
            </a:fld>
            <a:endParaRPr>
              <a:solidFill>
                <a:srgbClr val="00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Ithaka Survey Template">
  <a:themeElements>
    <a:clrScheme name="Custom 41">
      <a:dk1>
        <a:srgbClr val="000000"/>
      </a:dk1>
      <a:lt1>
        <a:srgbClr val="FFFFFF"/>
      </a:lt1>
      <a:dk2>
        <a:srgbClr val="343332"/>
      </a:dk2>
      <a:lt2>
        <a:srgbClr val="FFFFFF"/>
      </a:lt2>
      <a:accent1>
        <a:srgbClr val="990000"/>
      </a:accent1>
      <a:accent2>
        <a:srgbClr val="FB4848"/>
      </a:accent2>
      <a:accent3>
        <a:srgbClr val="F2CFCF"/>
      </a:accent3>
      <a:accent4>
        <a:srgbClr val="000000"/>
      </a:accent4>
      <a:accent5>
        <a:srgbClr val="FC9191"/>
      </a:accent5>
      <a:accent6>
        <a:srgbClr val="EAE8E1"/>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thaka Survey Template">
  <a:themeElements>
    <a:clrScheme name="Custom 41">
      <a:dk1>
        <a:srgbClr val="000000"/>
      </a:dk1>
      <a:lt1>
        <a:srgbClr val="FFFFFF"/>
      </a:lt1>
      <a:dk2>
        <a:srgbClr val="343332"/>
      </a:dk2>
      <a:lt2>
        <a:srgbClr val="FFFFFF"/>
      </a:lt2>
      <a:accent1>
        <a:srgbClr val="990000"/>
      </a:accent1>
      <a:accent2>
        <a:srgbClr val="FB4848"/>
      </a:accent2>
      <a:accent3>
        <a:srgbClr val="F2CFCF"/>
      </a:accent3>
      <a:accent4>
        <a:srgbClr val="000000"/>
      </a:accent4>
      <a:accent5>
        <a:srgbClr val="FC9191"/>
      </a:accent5>
      <a:accent6>
        <a:srgbClr val="EAE8E1"/>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